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2"/>
    <p:sldMasterId id="2147483697" r:id="rId3"/>
    <p:sldMasterId id="2147483683" r:id="rId4"/>
  </p:sldMasterIdLst>
  <p:notesMasterIdLst>
    <p:notesMasterId r:id="rId29"/>
  </p:notesMasterIdLst>
  <p:handoutMasterIdLst>
    <p:handoutMasterId r:id="rId30"/>
  </p:handoutMasterIdLst>
  <p:sldIdLst>
    <p:sldId id="429" r:id="rId5"/>
    <p:sldId id="382" r:id="rId6"/>
    <p:sldId id="379" r:id="rId7"/>
    <p:sldId id="312" r:id="rId8"/>
    <p:sldId id="366" r:id="rId9"/>
    <p:sldId id="383" r:id="rId10"/>
    <p:sldId id="393" r:id="rId11"/>
    <p:sldId id="431" r:id="rId12"/>
    <p:sldId id="386" r:id="rId13"/>
    <p:sldId id="387" r:id="rId14"/>
    <p:sldId id="404" r:id="rId15"/>
    <p:sldId id="411" r:id="rId16"/>
    <p:sldId id="397" r:id="rId17"/>
    <p:sldId id="417" r:id="rId18"/>
    <p:sldId id="418" r:id="rId19"/>
    <p:sldId id="422" r:id="rId20"/>
    <p:sldId id="427" r:id="rId21"/>
    <p:sldId id="401" r:id="rId22"/>
    <p:sldId id="400" r:id="rId23"/>
    <p:sldId id="413" r:id="rId24"/>
    <p:sldId id="415" r:id="rId25"/>
    <p:sldId id="416" r:id="rId26"/>
    <p:sldId id="414" r:id="rId27"/>
    <p:sldId id="428" r:id="rId28"/>
  </p:sldIdLst>
  <p:sldSz cx="12192000" cy="6858000"/>
  <p:notesSz cx="6797675" cy="9926638"/>
  <p:custDataLst>
    <p:tags r:id="rId3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orient="horz" pos="640" userDrawn="1">
          <p15:clr>
            <a:srgbClr val="A4A3A4"/>
          </p15:clr>
        </p15:guide>
        <p15:guide id="3" orient="horz" pos="2704" userDrawn="1">
          <p15:clr>
            <a:srgbClr val="A4A3A4"/>
          </p15:clr>
        </p15:guide>
        <p15:guide id="4" orient="horz" pos="746" userDrawn="1">
          <p15:clr>
            <a:srgbClr val="A4A3A4"/>
          </p15:clr>
        </p15:guide>
        <p15:guide id="5" orient="horz" pos="3929" userDrawn="1">
          <p15:clr>
            <a:srgbClr val="A4A3A4"/>
          </p15:clr>
        </p15:guide>
        <p15:guide id="6" orient="horz" pos="935" userDrawn="1">
          <p15:clr>
            <a:srgbClr val="A4A3A4"/>
          </p15:clr>
        </p15:guide>
        <p15:guide id="7" orient="horz" pos="4065" userDrawn="1">
          <p15:clr>
            <a:srgbClr val="A4A3A4"/>
          </p15:clr>
        </p15:guide>
        <p15:guide id="8" orient="horz" pos="2976" userDrawn="1">
          <p15:clr>
            <a:srgbClr val="A4A3A4"/>
          </p15:clr>
        </p15:guide>
        <p15:guide id="9" pos="241" userDrawn="1">
          <p15:clr>
            <a:srgbClr val="A4A3A4"/>
          </p15:clr>
        </p15:guide>
        <p15:guide id="10" pos="7492" userDrawn="1">
          <p15:clr>
            <a:srgbClr val="A4A3A4"/>
          </p15:clr>
        </p15:guide>
        <p15:guide id="11" pos="2812" userDrawn="1">
          <p15:clr>
            <a:srgbClr val="A4A3A4"/>
          </p15:clr>
        </p15:guide>
        <p15:guide id="12" pos="3961" userDrawn="1">
          <p15:clr>
            <a:srgbClr val="A4A3A4"/>
          </p15:clr>
        </p15:guide>
        <p15:guide id="13" pos="3840" userDrawn="1">
          <p15:clr>
            <a:srgbClr val="A4A3A4"/>
          </p15:clr>
        </p15:guide>
        <p15:guide id="14" pos="2455" userDrawn="1">
          <p15:clr>
            <a:srgbClr val="A4A3A4"/>
          </p15:clr>
        </p15:guide>
        <p15:guide id="15" pos="5383" userDrawn="1">
          <p15:clr>
            <a:srgbClr val="A4A3A4"/>
          </p15:clr>
        </p15:guide>
        <p15:guide id="16" pos="592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a Bernatek" initials="PB" lastIdx="1" clrIdx="0">
    <p:extLst>
      <p:ext uri="{19B8F6BF-5375-455C-9EA6-DF929625EA0E}">
        <p15:presenceInfo xmlns:p15="http://schemas.microsoft.com/office/powerpoint/2012/main" userId="Paulina Bernatek" providerId="None"/>
      </p:ext>
    </p:extLst>
  </p:cmAuthor>
  <p:cmAuthor id="2" name="Katarzyna Górniak" initials="KG" lastIdx="2" clrIdx="1">
    <p:extLst>
      <p:ext uri="{19B8F6BF-5375-455C-9EA6-DF929625EA0E}">
        <p15:presenceInfo xmlns:p15="http://schemas.microsoft.com/office/powerpoint/2012/main" userId="S::katarzyna.gorniak@uniqa.pl::69d19242-72ff-41b5-9742-b82a8c8a5d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A4"/>
    <a:srgbClr val="DBEFFF"/>
    <a:srgbClr val="B9E1FF"/>
    <a:srgbClr val="CBD2E0"/>
    <a:srgbClr val="74C3FF"/>
    <a:srgbClr val="005CA9"/>
    <a:srgbClr val="005DA4"/>
    <a:srgbClr val="2AA482"/>
    <a:srgbClr val="005B9C"/>
    <a:srgbClr val="315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269" autoAdjust="0"/>
  </p:normalViewPr>
  <p:slideViewPr>
    <p:cSldViewPr snapToGrid="0" showGuides="1">
      <p:cViewPr>
        <p:scale>
          <a:sx n="113" d="100"/>
          <a:sy n="113" d="100"/>
        </p:scale>
        <p:origin x="816" y="1288"/>
      </p:cViewPr>
      <p:guideLst>
        <p:guide orient="horz" pos="4319"/>
        <p:guide orient="horz" pos="640"/>
        <p:guide orient="horz" pos="2704"/>
        <p:guide orient="horz" pos="746"/>
        <p:guide orient="horz" pos="3929"/>
        <p:guide orient="horz" pos="935"/>
        <p:guide orient="horz" pos="4065"/>
        <p:guide orient="horz" pos="2976"/>
        <p:guide pos="241"/>
        <p:guide pos="7492"/>
        <p:guide pos="2812"/>
        <p:guide pos="3961"/>
        <p:guide pos="3840"/>
        <p:guide pos="2455"/>
        <p:guide pos="5383"/>
        <p:guide pos="5927"/>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2046"/>
    </p:cViewPr>
  </p:sorterViewPr>
  <p:notesViewPr>
    <p:cSldViewPr snapToGrid="0">
      <p:cViewPr varScale="1">
        <p:scale>
          <a:sx n="72" d="100"/>
          <a:sy n="72" d="100"/>
        </p:scale>
        <p:origin x="-192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2945659" cy="496332"/>
          </a:xfrm>
          <a:prstGeom prst="rect">
            <a:avLst/>
          </a:prstGeom>
        </p:spPr>
        <p:txBody>
          <a:bodyPr vert="horz" lIns="91433" tIns="45717" rIns="91433" bIns="45717" rtlCol="0"/>
          <a:lstStyle>
            <a:lvl1pPr algn="l">
              <a:defRPr sz="1200"/>
            </a:lvl1pPr>
          </a:lstStyle>
          <a:p>
            <a:endParaRPr lang="de-DE"/>
          </a:p>
        </p:txBody>
      </p:sp>
      <p:sp>
        <p:nvSpPr>
          <p:cNvPr id="3" name="Datumsplatzhalter 2"/>
          <p:cNvSpPr>
            <a:spLocks noGrp="1"/>
          </p:cNvSpPr>
          <p:nvPr>
            <p:ph type="dt" sz="quarter" idx="1"/>
          </p:nvPr>
        </p:nvSpPr>
        <p:spPr>
          <a:xfrm>
            <a:off x="3850447" y="0"/>
            <a:ext cx="2945659" cy="496332"/>
          </a:xfrm>
          <a:prstGeom prst="rect">
            <a:avLst/>
          </a:prstGeom>
        </p:spPr>
        <p:txBody>
          <a:bodyPr vert="horz" lIns="91433" tIns="45717" rIns="91433" bIns="45717" rtlCol="0"/>
          <a:lstStyle>
            <a:lvl1pPr algn="r">
              <a:defRPr sz="1200"/>
            </a:lvl1pPr>
          </a:lstStyle>
          <a:p>
            <a:fld id="{7549B964-A0B8-F74A-967B-84731822EED0}" type="datetimeFigureOut">
              <a:rPr lang="de-DE" smtClean="0"/>
              <a:pPr/>
              <a:t>01.04.20</a:t>
            </a:fld>
            <a:endParaRPr lang="de-DE"/>
          </a:p>
        </p:txBody>
      </p:sp>
      <p:sp>
        <p:nvSpPr>
          <p:cNvPr id="4" name="Fußzeilenplatzhalter 3"/>
          <p:cNvSpPr>
            <a:spLocks noGrp="1"/>
          </p:cNvSpPr>
          <p:nvPr>
            <p:ph type="ftr" sz="quarter" idx="2"/>
          </p:nvPr>
        </p:nvSpPr>
        <p:spPr>
          <a:xfrm>
            <a:off x="3" y="9428585"/>
            <a:ext cx="2945659" cy="496332"/>
          </a:xfrm>
          <a:prstGeom prst="rect">
            <a:avLst/>
          </a:prstGeom>
        </p:spPr>
        <p:txBody>
          <a:bodyPr vert="horz" lIns="91433" tIns="45717" rIns="91433" bIns="45717" rtlCol="0" anchor="b"/>
          <a:lstStyle>
            <a:lvl1pPr algn="l">
              <a:defRPr sz="1200"/>
            </a:lvl1pPr>
          </a:lstStyle>
          <a:p>
            <a:endParaRPr lang="de-DE"/>
          </a:p>
        </p:txBody>
      </p:sp>
      <p:sp>
        <p:nvSpPr>
          <p:cNvPr id="5" name="Foliennummernplatzhalter 4"/>
          <p:cNvSpPr>
            <a:spLocks noGrp="1"/>
          </p:cNvSpPr>
          <p:nvPr>
            <p:ph type="sldNum" sz="quarter" idx="3"/>
          </p:nvPr>
        </p:nvSpPr>
        <p:spPr>
          <a:xfrm>
            <a:off x="3850447" y="9428585"/>
            <a:ext cx="2945659" cy="496332"/>
          </a:xfrm>
          <a:prstGeom prst="rect">
            <a:avLst/>
          </a:prstGeom>
        </p:spPr>
        <p:txBody>
          <a:bodyPr vert="horz" lIns="91433" tIns="45717" rIns="91433" bIns="45717" rtlCol="0" anchor="b"/>
          <a:lstStyle>
            <a:lvl1pPr algn="r">
              <a:defRPr sz="1200"/>
            </a:lvl1pPr>
          </a:lstStyle>
          <a:p>
            <a:fld id="{0539FAE2-970E-7B4C-9E3E-C59C16B54553}" type="slidenum">
              <a:rPr lang="de-DE" smtClean="0"/>
              <a:pPr/>
              <a:t>‹#›</a:t>
            </a:fld>
            <a:endParaRPr lang="de-DE"/>
          </a:p>
        </p:txBody>
      </p:sp>
    </p:spTree>
    <p:extLst>
      <p:ext uri="{BB962C8B-B14F-4D97-AF65-F5344CB8AC3E}">
        <p14:creationId xmlns:p14="http://schemas.microsoft.com/office/powerpoint/2010/main" val="39993783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2945659" cy="496332"/>
          </a:xfrm>
          <a:prstGeom prst="rect">
            <a:avLst/>
          </a:prstGeom>
        </p:spPr>
        <p:txBody>
          <a:bodyPr vert="horz" lIns="91433" tIns="45717" rIns="91433" bIns="45717" rtlCol="0"/>
          <a:lstStyle>
            <a:lvl1pPr algn="l">
              <a:defRPr sz="1200"/>
            </a:lvl1pPr>
          </a:lstStyle>
          <a:p>
            <a:endParaRPr lang="de-AT" dirty="0"/>
          </a:p>
        </p:txBody>
      </p:sp>
      <p:sp>
        <p:nvSpPr>
          <p:cNvPr id="3" name="Datumsplatzhalter 2"/>
          <p:cNvSpPr>
            <a:spLocks noGrp="1"/>
          </p:cNvSpPr>
          <p:nvPr>
            <p:ph type="dt" idx="1"/>
          </p:nvPr>
        </p:nvSpPr>
        <p:spPr>
          <a:xfrm>
            <a:off x="3850447" y="0"/>
            <a:ext cx="2945659" cy="496332"/>
          </a:xfrm>
          <a:prstGeom prst="rect">
            <a:avLst/>
          </a:prstGeom>
        </p:spPr>
        <p:txBody>
          <a:bodyPr vert="horz" lIns="91433" tIns="45717" rIns="91433" bIns="45717" rtlCol="0"/>
          <a:lstStyle>
            <a:lvl1pPr algn="r">
              <a:defRPr sz="1200"/>
            </a:lvl1pPr>
          </a:lstStyle>
          <a:p>
            <a:fld id="{2FE89303-FDB0-4B83-97FB-EE3335546FBA}" type="datetimeFigureOut">
              <a:rPr lang="de-AT" smtClean="0"/>
              <a:pPr/>
              <a:t>01.04.20</a:t>
            </a:fld>
            <a:endParaRPr lang="de-AT"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3" tIns="45717" rIns="91433" bIns="45717" rtlCol="0" anchor="ctr"/>
          <a:lstStyle/>
          <a:p>
            <a:endParaRPr lang="de-AT"/>
          </a:p>
        </p:txBody>
      </p:sp>
      <p:sp>
        <p:nvSpPr>
          <p:cNvPr id="5" name="Notizenplatzhalter 4"/>
          <p:cNvSpPr>
            <a:spLocks noGrp="1"/>
          </p:cNvSpPr>
          <p:nvPr>
            <p:ph type="body" sz="quarter" idx="3"/>
          </p:nvPr>
        </p:nvSpPr>
        <p:spPr>
          <a:xfrm>
            <a:off x="679768" y="4715156"/>
            <a:ext cx="5438140" cy="4466987"/>
          </a:xfrm>
          <a:prstGeom prst="rect">
            <a:avLst/>
          </a:prstGeom>
        </p:spPr>
        <p:txBody>
          <a:bodyPr vert="horz" lIns="91433" tIns="45717" rIns="91433" bIns="45717" rtlCol="0"/>
          <a:lstStyle/>
          <a:p>
            <a:pPr lvl="0"/>
            <a:r>
              <a:rPr lang="de-AT" dirty="0"/>
              <a:t>Textmasterformat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3" y="9428585"/>
            <a:ext cx="2945659" cy="496332"/>
          </a:xfrm>
          <a:prstGeom prst="rect">
            <a:avLst/>
          </a:prstGeom>
        </p:spPr>
        <p:txBody>
          <a:bodyPr vert="horz" lIns="91433" tIns="45717" rIns="91433" bIns="45717"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50447" y="9428585"/>
            <a:ext cx="2945659" cy="496332"/>
          </a:xfrm>
          <a:prstGeom prst="rect">
            <a:avLst/>
          </a:prstGeom>
        </p:spPr>
        <p:txBody>
          <a:bodyPr vert="horz" lIns="91433" tIns="45717" rIns="91433" bIns="45717" rtlCol="0" anchor="b"/>
          <a:lstStyle>
            <a:lvl1pPr algn="r">
              <a:defRPr sz="1200"/>
            </a:lvl1pPr>
          </a:lstStyle>
          <a:p>
            <a:fld id="{BBDA0BFC-52DC-4AE9-AF25-9E20BF3C637C}" type="slidenum">
              <a:rPr lang="de-AT" smtClean="0"/>
              <a:pPr/>
              <a:t>‹#›</a:t>
            </a:fld>
            <a:endParaRPr lang="de-AT" dirty="0"/>
          </a:p>
        </p:txBody>
      </p:sp>
    </p:spTree>
    <p:extLst>
      <p:ext uri="{BB962C8B-B14F-4D97-AF65-F5344CB8AC3E}">
        <p14:creationId xmlns:p14="http://schemas.microsoft.com/office/powerpoint/2010/main" val="31744500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Po ćwiczeniu do pokazania</a:t>
            </a:r>
          </a:p>
        </p:txBody>
      </p:sp>
      <p:sp>
        <p:nvSpPr>
          <p:cNvPr id="4" name="Symbol zastępczy numeru slajdu 3"/>
          <p:cNvSpPr>
            <a:spLocks noGrp="1"/>
          </p:cNvSpPr>
          <p:nvPr>
            <p:ph type="sldNum" sz="quarter" idx="5"/>
          </p:nvPr>
        </p:nvSpPr>
        <p:spPr/>
        <p:txBody>
          <a:bodyPr/>
          <a:lstStyle/>
          <a:p>
            <a:fld id="{BBDA0BFC-52DC-4AE9-AF25-9E20BF3C637C}" type="slidenum">
              <a:rPr lang="de-AT" smtClean="0"/>
              <a:pPr/>
              <a:t>20</a:t>
            </a:fld>
            <a:endParaRPr lang="de-AT" dirty="0"/>
          </a:p>
        </p:txBody>
      </p:sp>
    </p:spTree>
    <p:extLst>
      <p:ext uri="{BB962C8B-B14F-4D97-AF65-F5344CB8AC3E}">
        <p14:creationId xmlns:p14="http://schemas.microsoft.com/office/powerpoint/2010/main" val="2653778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BDA0BFC-52DC-4AE9-AF25-9E20BF3C637C}" type="slidenum">
              <a:rPr lang="de-AT" smtClean="0"/>
              <a:pPr/>
              <a:t>24</a:t>
            </a:fld>
            <a:endParaRPr lang="de-AT" dirty="0"/>
          </a:p>
        </p:txBody>
      </p:sp>
    </p:spTree>
    <p:extLst>
      <p:ext uri="{BB962C8B-B14F-4D97-AF65-F5344CB8AC3E}">
        <p14:creationId xmlns:p14="http://schemas.microsoft.com/office/powerpoint/2010/main" val="4015565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880309" y="6445416"/>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r>
              <a:rPr lang="de-AT"/>
              <a:t>Chart </a:t>
            </a:r>
            <a:fld id="{778A256E-4C9C-4249-8EC4-1CAFAF314AB4}" type="slidenum">
              <a:rPr lang="de-AT" smtClean="0"/>
              <a:pPr/>
              <a:t>‹#›</a:t>
            </a:fld>
            <a:endParaRPr lang="de-AT" dirty="0"/>
          </a:p>
        </p:txBody>
      </p:sp>
      <p:sp>
        <p:nvSpPr>
          <p:cNvPr id="8" name="Rectangle 8"/>
          <p:cNvSpPr>
            <a:spLocks noChangeArrowheads="1"/>
          </p:cNvSpPr>
          <p:nvPr userDrawn="1"/>
        </p:nvSpPr>
        <p:spPr bwMode="auto">
          <a:xfrm>
            <a:off x="2" y="1112515"/>
            <a:ext cx="12191999" cy="1141400"/>
          </a:xfrm>
          <a:prstGeom prst="rect">
            <a:avLst/>
          </a:prstGeom>
          <a:solidFill>
            <a:srgbClr val="005CA9"/>
          </a:solidFill>
          <a:ln>
            <a:noFill/>
          </a:ln>
          <a:effectLst/>
        </p:spPr>
        <p:txBody>
          <a:bodyPr wrap="none" anchor="ctr"/>
          <a:lstStyle/>
          <a:p>
            <a:pPr algn="ctr"/>
            <a:endParaRPr lang="bs-Latn-BA" sz="1400" dirty="0">
              <a:solidFill>
                <a:srgbClr val="005EA4"/>
              </a:solidFill>
              <a:latin typeface="Arial" panose="020B0604020202020204" pitchFamily="34" charset="0"/>
              <a:cs typeface="Arial" panose="020B0604020202020204" pitchFamily="34" charset="0"/>
            </a:endParaRPr>
          </a:p>
        </p:txBody>
      </p:sp>
      <p:sp>
        <p:nvSpPr>
          <p:cNvPr id="2" name="Titel 1"/>
          <p:cNvSpPr>
            <a:spLocks noGrp="1"/>
          </p:cNvSpPr>
          <p:nvPr>
            <p:ph type="ctrTitle" hasCustomPrompt="1"/>
          </p:nvPr>
        </p:nvSpPr>
        <p:spPr>
          <a:xfrm>
            <a:off x="1064381" y="1112515"/>
            <a:ext cx="10797419" cy="1141400"/>
          </a:xfr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br>
              <a:rPr lang="de-DE" dirty="0"/>
            </a:br>
            <a:r>
              <a:rPr lang="de-DE" dirty="0"/>
              <a:t>Titel: Arial </a:t>
            </a:r>
            <a:r>
              <a:rPr lang="de-DE" dirty="0" err="1"/>
              <a:t>bold</a:t>
            </a:r>
            <a:r>
              <a:rPr lang="de-DE" dirty="0"/>
              <a:t>, </a:t>
            </a:r>
            <a:r>
              <a:rPr lang="de-DE" dirty="0" err="1"/>
              <a:t>right</a:t>
            </a:r>
            <a:r>
              <a:rPr lang="de-DE" dirty="0"/>
              <a:t>-al., min. 24 </a:t>
            </a:r>
            <a:r>
              <a:rPr lang="de-DE" dirty="0" err="1"/>
              <a:t>point</a:t>
            </a:r>
            <a:r>
              <a:rPr lang="de-DE" dirty="0"/>
              <a:t> – max. 34 </a:t>
            </a:r>
            <a:r>
              <a:rPr lang="de-DE" dirty="0" err="1"/>
              <a:t>point</a:t>
            </a:r>
            <a:r>
              <a:rPr lang="de-DE" dirty="0"/>
              <a:t> For a </a:t>
            </a:r>
            <a:r>
              <a:rPr lang="de-DE" dirty="0" err="1"/>
              <a:t>two-line</a:t>
            </a:r>
            <a:r>
              <a:rPr lang="de-DE" dirty="0"/>
              <a:t> title – max. 28 </a:t>
            </a:r>
            <a:r>
              <a:rPr lang="de-DE" dirty="0" err="1"/>
              <a:t>point</a:t>
            </a:r>
            <a:r>
              <a:rPr lang="de-DE" dirty="0"/>
              <a:t> </a:t>
            </a:r>
            <a:br>
              <a:rPr lang="de-DE" dirty="0"/>
            </a:br>
            <a:r>
              <a:rPr lang="de-DE" dirty="0"/>
              <a:t> </a:t>
            </a:r>
          </a:p>
        </p:txBody>
      </p:sp>
      <p:sp useBgFill="1">
        <p:nvSpPr>
          <p:cNvPr id="21" name="Bildplatzhalter 20"/>
          <p:cNvSpPr>
            <a:spLocks noGrp="1" noChangeAspect="1"/>
          </p:cNvSpPr>
          <p:nvPr>
            <p:ph type="pic" sz="quarter" idx="13" hasCustomPrompt="1"/>
          </p:nvPr>
        </p:nvSpPr>
        <p:spPr>
          <a:xfrm>
            <a:off x="3" y="2253918"/>
            <a:ext cx="12192213" cy="4604085"/>
          </a:xfrm>
        </p:spPr>
        <p:txBody>
          <a:bodyPr anchor="t" anchorCtr="1">
            <a:noAutofit/>
          </a:bodyPr>
          <a:lstStyle>
            <a:lvl1pPr marL="0" indent="0" algn="ctr">
              <a:buNone/>
              <a:defRPr sz="1800" b="1" baseline="0">
                <a:solidFill>
                  <a:schemeClr val="tx1"/>
                </a:solidFill>
              </a:defRPr>
            </a:lvl1pPr>
          </a:lstStyle>
          <a:p>
            <a:r>
              <a:rPr lang="de-AT" dirty="0"/>
              <a:t>Image area / Here image size and position is variable</a:t>
            </a:r>
          </a:p>
          <a:p>
            <a:r>
              <a:rPr lang="de-AT" dirty="0"/>
              <a:t>Add an image with click on the symbol</a:t>
            </a:r>
          </a:p>
        </p:txBody>
      </p:sp>
    </p:spTree>
    <p:extLst>
      <p:ext uri="{BB962C8B-B14F-4D97-AF65-F5344CB8AC3E}">
        <p14:creationId xmlns:p14="http://schemas.microsoft.com/office/powerpoint/2010/main" val="179947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ajd tytułowy - moduł podrzędn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owolny kształt: kształt 2">
            <a:extLst>
              <a:ext uri="{FF2B5EF4-FFF2-40B4-BE49-F238E27FC236}">
                <a16:creationId xmlns:a16="http://schemas.microsoft.com/office/drawing/2014/main" id="{148C112F-6BA9-442A-B7E2-B252EA056F14}"/>
              </a:ext>
            </a:extLst>
          </p:cNvPr>
          <p:cNvSpPr/>
          <p:nvPr userDrawn="1"/>
        </p:nvSpPr>
        <p:spPr>
          <a:xfrm rot="21043285">
            <a:off x="103637" y="3508161"/>
            <a:ext cx="4917929" cy="1684615"/>
          </a:xfrm>
          <a:custGeom>
            <a:avLst/>
            <a:gdLst>
              <a:gd name="connsiteX0" fmla="*/ 0 w 4083029"/>
              <a:gd name="connsiteY0" fmla="*/ 37707 h 1223152"/>
              <a:gd name="connsiteX1" fmla="*/ 320512 w 4083029"/>
              <a:gd name="connsiteY1" fmla="*/ 395926 h 1223152"/>
              <a:gd name="connsiteX2" fmla="*/ 584462 w 4083029"/>
              <a:gd name="connsiteY2" fmla="*/ 527901 h 1223152"/>
              <a:gd name="connsiteX3" fmla="*/ 980388 w 4083029"/>
              <a:gd name="connsiteY3" fmla="*/ 565608 h 1223152"/>
              <a:gd name="connsiteX4" fmla="*/ 1348033 w 4083029"/>
              <a:gd name="connsiteY4" fmla="*/ 518474 h 1223152"/>
              <a:gd name="connsiteX5" fmla="*/ 1809947 w 4083029"/>
              <a:gd name="connsiteY5" fmla="*/ 377072 h 1223152"/>
              <a:gd name="connsiteX6" fmla="*/ 2328421 w 4083029"/>
              <a:gd name="connsiteY6" fmla="*/ 197963 h 1223152"/>
              <a:gd name="connsiteX7" fmla="*/ 2705493 w 4083029"/>
              <a:gd name="connsiteY7" fmla="*/ 56561 h 1223152"/>
              <a:gd name="connsiteX8" fmla="*/ 3120273 w 4083029"/>
              <a:gd name="connsiteY8" fmla="*/ 0 h 1223152"/>
              <a:gd name="connsiteX9" fmla="*/ 3487918 w 4083029"/>
              <a:gd name="connsiteY9" fmla="*/ 56561 h 1223152"/>
              <a:gd name="connsiteX10" fmla="*/ 3874417 w 4083029"/>
              <a:gd name="connsiteY10" fmla="*/ 245097 h 1223152"/>
              <a:gd name="connsiteX11" fmla="*/ 4072380 w 4083029"/>
              <a:gd name="connsiteY11" fmla="*/ 603316 h 1223152"/>
              <a:gd name="connsiteX12" fmla="*/ 4015819 w 4083029"/>
              <a:gd name="connsiteY12" fmla="*/ 1027522 h 1223152"/>
              <a:gd name="connsiteX13" fmla="*/ 3676454 w 4083029"/>
              <a:gd name="connsiteY13" fmla="*/ 1206631 h 1223152"/>
              <a:gd name="connsiteX14" fmla="*/ 3327662 w 4083029"/>
              <a:gd name="connsiteY14" fmla="*/ 1206631 h 1223152"/>
              <a:gd name="connsiteX15" fmla="*/ 3063712 w 4083029"/>
              <a:gd name="connsiteY15" fmla="*/ 1131217 h 1223152"/>
              <a:gd name="connsiteX16" fmla="*/ 2931737 w 4083029"/>
              <a:gd name="connsiteY16" fmla="*/ 1046375 h 1223152"/>
              <a:gd name="connsiteX17" fmla="*/ 2611225 w 4083029"/>
              <a:gd name="connsiteY17" fmla="*/ 933254 h 1223152"/>
              <a:gd name="connsiteX18" fmla="*/ 2366128 w 4083029"/>
              <a:gd name="connsiteY18" fmla="*/ 933254 h 1223152"/>
              <a:gd name="connsiteX19" fmla="*/ 2083324 w 4083029"/>
              <a:gd name="connsiteY19" fmla="*/ 1018095 h 122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3029" h="1223152">
                <a:moveTo>
                  <a:pt x="0" y="37707"/>
                </a:moveTo>
                <a:cubicBezTo>
                  <a:pt x="111551" y="175967"/>
                  <a:pt x="223102" y="314227"/>
                  <a:pt x="320512" y="395926"/>
                </a:cubicBezTo>
                <a:cubicBezTo>
                  <a:pt x="417922" y="477625"/>
                  <a:pt x="474483" y="499621"/>
                  <a:pt x="584462" y="527901"/>
                </a:cubicBezTo>
                <a:cubicBezTo>
                  <a:pt x="694441" y="556181"/>
                  <a:pt x="853126" y="567179"/>
                  <a:pt x="980388" y="565608"/>
                </a:cubicBezTo>
                <a:cubicBezTo>
                  <a:pt x="1107650" y="564037"/>
                  <a:pt x="1209773" y="549897"/>
                  <a:pt x="1348033" y="518474"/>
                </a:cubicBezTo>
                <a:cubicBezTo>
                  <a:pt x="1486293" y="487051"/>
                  <a:pt x="1646549" y="430490"/>
                  <a:pt x="1809947" y="377072"/>
                </a:cubicBezTo>
                <a:cubicBezTo>
                  <a:pt x="1973345" y="323654"/>
                  <a:pt x="2179163" y="251382"/>
                  <a:pt x="2328421" y="197963"/>
                </a:cubicBezTo>
                <a:cubicBezTo>
                  <a:pt x="2477679" y="144545"/>
                  <a:pt x="2573518" y="89555"/>
                  <a:pt x="2705493" y="56561"/>
                </a:cubicBezTo>
                <a:cubicBezTo>
                  <a:pt x="2837468" y="23567"/>
                  <a:pt x="2989869" y="0"/>
                  <a:pt x="3120273" y="0"/>
                </a:cubicBezTo>
                <a:cubicBezTo>
                  <a:pt x="3250677" y="0"/>
                  <a:pt x="3362227" y="15712"/>
                  <a:pt x="3487918" y="56561"/>
                </a:cubicBezTo>
                <a:cubicBezTo>
                  <a:pt x="3613609" y="97410"/>
                  <a:pt x="3777007" y="153971"/>
                  <a:pt x="3874417" y="245097"/>
                </a:cubicBezTo>
                <a:cubicBezTo>
                  <a:pt x="3971827" y="336223"/>
                  <a:pt x="4048813" y="472912"/>
                  <a:pt x="4072380" y="603316"/>
                </a:cubicBezTo>
                <a:cubicBezTo>
                  <a:pt x="4095947" y="733720"/>
                  <a:pt x="4081807" y="926970"/>
                  <a:pt x="4015819" y="1027522"/>
                </a:cubicBezTo>
                <a:cubicBezTo>
                  <a:pt x="3949831" y="1128074"/>
                  <a:pt x="3791147" y="1176779"/>
                  <a:pt x="3676454" y="1206631"/>
                </a:cubicBezTo>
                <a:cubicBezTo>
                  <a:pt x="3561761" y="1236483"/>
                  <a:pt x="3429786" y="1219200"/>
                  <a:pt x="3327662" y="1206631"/>
                </a:cubicBezTo>
                <a:cubicBezTo>
                  <a:pt x="3225538" y="1194062"/>
                  <a:pt x="3129699" y="1157926"/>
                  <a:pt x="3063712" y="1131217"/>
                </a:cubicBezTo>
                <a:cubicBezTo>
                  <a:pt x="2997725" y="1104508"/>
                  <a:pt x="3007152" y="1079369"/>
                  <a:pt x="2931737" y="1046375"/>
                </a:cubicBezTo>
                <a:cubicBezTo>
                  <a:pt x="2856323" y="1013381"/>
                  <a:pt x="2705493" y="952108"/>
                  <a:pt x="2611225" y="933254"/>
                </a:cubicBezTo>
                <a:cubicBezTo>
                  <a:pt x="2516957" y="914401"/>
                  <a:pt x="2454111" y="919114"/>
                  <a:pt x="2366128" y="933254"/>
                </a:cubicBezTo>
                <a:cubicBezTo>
                  <a:pt x="2278145" y="947394"/>
                  <a:pt x="2180734" y="982744"/>
                  <a:pt x="2083324" y="1018095"/>
                </a:cubicBezTo>
              </a:path>
            </a:pathLst>
          </a:custGeom>
          <a:noFill/>
          <a:ln w="19050">
            <a:solidFill>
              <a:srgbClr val="1E5EA5"/>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Dowolny kształt: kształt 3">
            <a:extLst>
              <a:ext uri="{FF2B5EF4-FFF2-40B4-BE49-F238E27FC236}">
                <a16:creationId xmlns:a16="http://schemas.microsoft.com/office/drawing/2014/main" id="{828639BD-0203-4F00-A314-2B1AD59BC19F}"/>
              </a:ext>
            </a:extLst>
          </p:cNvPr>
          <p:cNvSpPr/>
          <p:nvPr userDrawn="1"/>
        </p:nvSpPr>
        <p:spPr>
          <a:xfrm>
            <a:off x="8003476" y="2055591"/>
            <a:ext cx="4188524" cy="4802409"/>
          </a:xfrm>
          <a:custGeom>
            <a:avLst/>
            <a:gdLst>
              <a:gd name="connsiteX0" fmla="*/ 114427 w 3074444"/>
              <a:gd name="connsiteY0" fmla="*/ 4194928 h 4194928"/>
              <a:gd name="connsiteX1" fmla="*/ 10732 w 3074444"/>
              <a:gd name="connsiteY1" fmla="*/ 3751868 h 4194928"/>
              <a:gd name="connsiteX2" fmla="*/ 10732 w 3074444"/>
              <a:gd name="connsiteY2" fmla="*/ 3478491 h 4194928"/>
              <a:gd name="connsiteX3" fmla="*/ 76720 w 3074444"/>
              <a:gd name="connsiteY3" fmla="*/ 3139126 h 4194928"/>
              <a:gd name="connsiteX4" fmla="*/ 246403 w 3074444"/>
              <a:gd name="connsiteY4" fmla="*/ 2865748 h 4194928"/>
              <a:gd name="connsiteX5" fmla="*/ 482073 w 3074444"/>
              <a:gd name="connsiteY5" fmla="*/ 2667786 h 4194928"/>
              <a:gd name="connsiteX6" fmla="*/ 651755 w 3074444"/>
              <a:gd name="connsiteY6" fmla="*/ 2516957 h 4194928"/>
              <a:gd name="connsiteX7" fmla="*/ 1160803 w 3074444"/>
              <a:gd name="connsiteY7" fmla="*/ 2092750 h 4194928"/>
              <a:gd name="connsiteX8" fmla="*/ 1311631 w 3074444"/>
              <a:gd name="connsiteY8" fmla="*/ 1715678 h 4194928"/>
              <a:gd name="connsiteX9" fmla="*/ 1321058 w 3074444"/>
              <a:gd name="connsiteY9" fmla="*/ 1442301 h 4194928"/>
              <a:gd name="connsiteX10" fmla="*/ 1405899 w 3074444"/>
              <a:gd name="connsiteY10" fmla="*/ 933254 h 4194928"/>
              <a:gd name="connsiteX11" fmla="*/ 1585009 w 3074444"/>
              <a:gd name="connsiteY11" fmla="*/ 622169 h 4194928"/>
              <a:gd name="connsiteX12" fmla="*/ 1782972 w 3074444"/>
              <a:gd name="connsiteY12" fmla="*/ 395926 h 4194928"/>
              <a:gd name="connsiteX13" fmla="*/ 2122337 w 3074444"/>
              <a:gd name="connsiteY13" fmla="*/ 179109 h 4194928"/>
              <a:gd name="connsiteX14" fmla="*/ 2565396 w 3074444"/>
              <a:gd name="connsiteY14" fmla="*/ 47134 h 4194928"/>
              <a:gd name="connsiteX15" fmla="*/ 3074444 w 3074444"/>
              <a:gd name="connsiteY15" fmla="*/ 0 h 41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4444" h="4194928">
                <a:moveTo>
                  <a:pt x="114427" y="4194928"/>
                </a:moveTo>
                <a:cubicBezTo>
                  <a:pt x="71220" y="4033101"/>
                  <a:pt x="28014" y="3871274"/>
                  <a:pt x="10732" y="3751868"/>
                </a:cubicBezTo>
                <a:cubicBezTo>
                  <a:pt x="-6550" y="3632462"/>
                  <a:pt x="-266" y="3580614"/>
                  <a:pt x="10732" y="3478491"/>
                </a:cubicBezTo>
                <a:cubicBezTo>
                  <a:pt x="21730" y="3376368"/>
                  <a:pt x="37442" y="3241250"/>
                  <a:pt x="76720" y="3139126"/>
                </a:cubicBezTo>
                <a:cubicBezTo>
                  <a:pt x="115998" y="3037002"/>
                  <a:pt x="178844" y="2944305"/>
                  <a:pt x="246403" y="2865748"/>
                </a:cubicBezTo>
                <a:cubicBezTo>
                  <a:pt x="313962" y="2787191"/>
                  <a:pt x="414514" y="2725918"/>
                  <a:pt x="482073" y="2667786"/>
                </a:cubicBezTo>
                <a:cubicBezTo>
                  <a:pt x="549632" y="2609654"/>
                  <a:pt x="538633" y="2612796"/>
                  <a:pt x="651755" y="2516957"/>
                </a:cubicBezTo>
                <a:cubicBezTo>
                  <a:pt x="764877" y="2421118"/>
                  <a:pt x="1050824" y="2226296"/>
                  <a:pt x="1160803" y="2092750"/>
                </a:cubicBezTo>
                <a:cubicBezTo>
                  <a:pt x="1270782" y="1959204"/>
                  <a:pt x="1284922" y="1824086"/>
                  <a:pt x="1311631" y="1715678"/>
                </a:cubicBezTo>
                <a:cubicBezTo>
                  <a:pt x="1338340" y="1607270"/>
                  <a:pt x="1305347" y="1572705"/>
                  <a:pt x="1321058" y="1442301"/>
                </a:cubicBezTo>
                <a:cubicBezTo>
                  <a:pt x="1336769" y="1311897"/>
                  <a:pt x="1361907" y="1069943"/>
                  <a:pt x="1405899" y="933254"/>
                </a:cubicBezTo>
                <a:cubicBezTo>
                  <a:pt x="1449891" y="796565"/>
                  <a:pt x="1522164" y="711724"/>
                  <a:pt x="1585009" y="622169"/>
                </a:cubicBezTo>
                <a:cubicBezTo>
                  <a:pt x="1647854" y="532614"/>
                  <a:pt x="1693417" y="469769"/>
                  <a:pt x="1782972" y="395926"/>
                </a:cubicBezTo>
                <a:cubicBezTo>
                  <a:pt x="1872527" y="322083"/>
                  <a:pt x="1991933" y="237241"/>
                  <a:pt x="2122337" y="179109"/>
                </a:cubicBezTo>
                <a:cubicBezTo>
                  <a:pt x="2252741" y="120977"/>
                  <a:pt x="2406712" y="76985"/>
                  <a:pt x="2565396" y="47134"/>
                </a:cubicBezTo>
                <a:cubicBezTo>
                  <a:pt x="2724081" y="17282"/>
                  <a:pt x="2899262" y="8641"/>
                  <a:pt x="3074444" y="0"/>
                </a:cubicBezTo>
              </a:path>
            </a:pathLst>
          </a:custGeom>
          <a:noFill/>
          <a:ln w="19050">
            <a:solidFill>
              <a:srgbClr val="1E5E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Dowolny kształt: kształt 4">
            <a:extLst>
              <a:ext uri="{FF2B5EF4-FFF2-40B4-BE49-F238E27FC236}">
                <a16:creationId xmlns:a16="http://schemas.microsoft.com/office/drawing/2014/main" id="{56A1C866-45B9-40DE-A1A1-ED361FD13CE1}"/>
              </a:ext>
            </a:extLst>
          </p:cNvPr>
          <p:cNvSpPr/>
          <p:nvPr userDrawn="1"/>
        </p:nvSpPr>
        <p:spPr>
          <a:xfrm>
            <a:off x="0" y="-9426"/>
            <a:ext cx="8333881" cy="1891390"/>
          </a:xfrm>
          <a:custGeom>
            <a:avLst/>
            <a:gdLst>
              <a:gd name="connsiteX0" fmla="*/ 0 w 7202079"/>
              <a:gd name="connsiteY0" fmla="*/ 876693 h 1767112"/>
              <a:gd name="connsiteX1" fmla="*/ 405353 w 7202079"/>
              <a:gd name="connsiteY1" fmla="*/ 1206631 h 1767112"/>
              <a:gd name="connsiteX2" fmla="*/ 848413 w 7202079"/>
              <a:gd name="connsiteY2" fmla="*/ 1470582 h 1767112"/>
              <a:gd name="connsiteX3" fmla="*/ 1366887 w 7202079"/>
              <a:gd name="connsiteY3" fmla="*/ 1649691 h 1767112"/>
              <a:gd name="connsiteX4" fmla="*/ 2187019 w 7202079"/>
              <a:gd name="connsiteY4" fmla="*/ 1762813 h 1767112"/>
              <a:gd name="connsiteX5" fmla="*/ 2837468 w 7202079"/>
              <a:gd name="connsiteY5" fmla="*/ 1725105 h 1767112"/>
              <a:gd name="connsiteX6" fmla="*/ 3280528 w 7202079"/>
              <a:gd name="connsiteY6" fmla="*/ 1555423 h 1767112"/>
              <a:gd name="connsiteX7" fmla="*/ 3619893 w 7202079"/>
              <a:gd name="connsiteY7" fmla="*/ 1244338 h 1767112"/>
              <a:gd name="connsiteX8" fmla="*/ 4062953 w 7202079"/>
              <a:gd name="connsiteY8" fmla="*/ 810705 h 1767112"/>
              <a:gd name="connsiteX9" fmla="*/ 4298623 w 7202079"/>
              <a:gd name="connsiteY9" fmla="*/ 575035 h 1767112"/>
              <a:gd name="connsiteX10" fmla="*/ 4562573 w 7202079"/>
              <a:gd name="connsiteY10" fmla="*/ 433633 h 1767112"/>
              <a:gd name="connsiteX11" fmla="*/ 4835951 w 7202079"/>
              <a:gd name="connsiteY11" fmla="*/ 395926 h 1767112"/>
              <a:gd name="connsiteX12" fmla="*/ 5090474 w 7202079"/>
              <a:gd name="connsiteY12" fmla="*/ 433633 h 1767112"/>
              <a:gd name="connsiteX13" fmla="*/ 5656083 w 7202079"/>
              <a:gd name="connsiteY13" fmla="*/ 603316 h 1767112"/>
              <a:gd name="connsiteX14" fmla="*/ 6165130 w 7202079"/>
              <a:gd name="connsiteY14" fmla="*/ 678730 h 1767112"/>
              <a:gd name="connsiteX15" fmla="*/ 6655324 w 7202079"/>
              <a:gd name="connsiteY15" fmla="*/ 659876 h 1767112"/>
              <a:gd name="connsiteX16" fmla="*/ 6956982 w 7202079"/>
              <a:gd name="connsiteY16" fmla="*/ 461914 h 1767112"/>
              <a:gd name="connsiteX17" fmla="*/ 7126664 w 7202079"/>
              <a:gd name="connsiteY17" fmla="*/ 235670 h 1767112"/>
              <a:gd name="connsiteX18" fmla="*/ 7202079 w 7202079"/>
              <a:gd name="connsiteY18" fmla="*/ 0 h 17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02079" h="1767112">
                <a:moveTo>
                  <a:pt x="0" y="876693"/>
                </a:moveTo>
                <a:cubicBezTo>
                  <a:pt x="131975" y="992171"/>
                  <a:pt x="263951" y="1107650"/>
                  <a:pt x="405353" y="1206631"/>
                </a:cubicBezTo>
                <a:cubicBezTo>
                  <a:pt x="546755" y="1305612"/>
                  <a:pt x="688157" y="1396739"/>
                  <a:pt x="848413" y="1470582"/>
                </a:cubicBezTo>
                <a:cubicBezTo>
                  <a:pt x="1008669" y="1544425"/>
                  <a:pt x="1143786" y="1600986"/>
                  <a:pt x="1366887" y="1649691"/>
                </a:cubicBezTo>
                <a:cubicBezTo>
                  <a:pt x="1589988" y="1698396"/>
                  <a:pt x="1941922" y="1750244"/>
                  <a:pt x="2187019" y="1762813"/>
                </a:cubicBezTo>
                <a:cubicBezTo>
                  <a:pt x="2432116" y="1775382"/>
                  <a:pt x="2655217" y="1759670"/>
                  <a:pt x="2837468" y="1725105"/>
                </a:cubicBezTo>
                <a:cubicBezTo>
                  <a:pt x="3019719" y="1690540"/>
                  <a:pt x="3150124" y="1635551"/>
                  <a:pt x="3280528" y="1555423"/>
                </a:cubicBezTo>
                <a:cubicBezTo>
                  <a:pt x="3410932" y="1475295"/>
                  <a:pt x="3489489" y="1368458"/>
                  <a:pt x="3619893" y="1244338"/>
                </a:cubicBezTo>
                <a:cubicBezTo>
                  <a:pt x="3750297" y="1120218"/>
                  <a:pt x="3949831" y="922255"/>
                  <a:pt x="4062953" y="810705"/>
                </a:cubicBezTo>
                <a:cubicBezTo>
                  <a:pt x="4176075" y="699155"/>
                  <a:pt x="4215353" y="637880"/>
                  <a:pt x="4298623" y="575035"/>
                </a:cubicBezTo>
                <a:cubicBezTo>
                  <a:pt x="4381893" y="512190"/>
                  <a:pt x="4473018" y="463484"/>
                  <a:pt x="4562573" y="433633"/>
                </a:cubicBezTo>
                <a:cubicBezTo>
                  <a:pt x="4652128" y="403781"/>
                  <a:pt x="4747968" y="395926"/>
                  <a:pt x="4835951" y="395926"/>
                </a:cubicBezTo>
                <a:cubicBezTo>
                  <a:pt x="4923934" y="395926"/>
                  <a:pt x="4953785" y="399068"/>
                  <a:pt x="5090474" y="433633"/>
                </a:cubicBezTo>
                <a:cubicBezTo>
                  <a:pt x="5227163" y="468198"/>
                  <a:pt x="5476974" y="562467"/>
                  <a:pt x="5656083" y="603316"/>
                </a:cubicBezTo>
                <a:cubicBezTo>
                  <a:pt x="5835192" y="644165"/>
                  <a:pt x="5998590" y="669303"/>
                  <a:pt x="6165130" y="678730"/>
                </a:cubicBezTo>
                <a:cubicBezTo>
                  <a:pt x="6331670" y="688157"/>
                  <a:pt x="6523349" y="696012"/>
                  <a:pt x="6655324" y="659876"/>
                </a:cubicBezTo>
                <a:cubicBezTo>
                  <a:pt x="6787299" y="623740"/>
                  <a:pt x="6878425" y="532615"/>
                  <a:pt x="6956982" y="461914"/>
                </a:cubicBezTo>
                <a:cubicBezTo>
                  <a:pt x="7035539" y="391213"/>
                  <a:pt x="7085815" y="312656"/>
                  <a:pt x="7126664" y="235670"/>
                </a:cubicBezTo>
                <a:cubicBezTo>
                  <a:pt x="7167513" y="158684"/>
                  <a:pt x="7184796" y="79342"/>
                  <a:pt x="7202079" y="0"/>
                </a:cubicBezTo>
              </a:path>
            </a:pathLst>
          </a:custGeom>
          <a:noFill/>
          <a:ln w="19050">
            <a:solidFill>
              <a:srgbClr val="1E5E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2EA58DDB-7549-4261-90F4-EFBD0BC667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3235" y="182355"/>
            <a:ext cx="907804" cy="906670"/>
          </a:xfrm>
          <a:prstGeom prst="rect">
            <a:avLst/>
          </a:prstGeom>
        </p:spPr>
      </p:pic>
      <p:sp>
        <p:nvSpPr>
          <p:cNvPr id="7" name="Prostokąt 6">
            <a:extLst>
              <a:ext uri="{FF2B5EF4-FFF2-40B4-BE49-F238E27FC236}">
                <a16:creationId xmlns:a16="http://schemas.microsoft.com/office/drawing/2014/main" id="{0E7D123F-A242-E24B-94D2-56465E25461E}"/>
              </a:ext>
            </a:extLst>
          </p:cNvPr>
          <p:cNvSpPr/>
          <p:nvPr userDrawn="1"/>
        </p:nvSpPr>
        <p:spPr>
          <a:xfrm>
            <a:off x="0" y="0"/>
            <a:ext cx="12192000" cy="6867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2" name="Obraz 11">
            <a:extLst>
              <a:ext uri="{FF2B5EF4-FFF2-40B4-BE49-F238E27FC236}">
                <a16:creationId xmlns:a16="http://schemas.microsoft.com/office/drawing/2014/main" id="{859D05F9-B512-C646-949F-A5D75BC00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 t="14790" r="-463" b="20321"/>
          <a:stretch/>
        </p:blipFill>
        <p:spPr>
          <a:xfrm>
            <a:off x="1048169" y="374689"/>
            <a:ext cx="9856735" cy="6366384"/>
          </a:xfrm>
          <a:prstGeom prst="rect">
            <a:avLst/>
          </a:prstGeom>
        </p:spPr>
      </p:pic>
      <p:pic>
        <p:nvPicPr>
          <p:cNvPr id="11" name="Bild 7" descr="UNIQA_Logo_PPT.jpg">
            <a:extLst>
              <a:ext uri="{FF2B5EF4-FFF2-40B4-BE49-F238E27FC236}">
                <a16:creationId xmlns:a16="http://schemas.microsoft.com/office/drawing/2014/main" id="{51592F96-D810-1146-990F-440CF405DA47}"/>
              </a:ext>
            </a:extLst>
          </p:cNvPr>
          <p:cNvPicPr>
            <a:picLocks noChangeAspect="1"/>
          </p:cNvPicPr>
          <p:nvPr userDrawn="1"/>
        </p:nvPicPr>
        <p:blipFill>
          <a:blip r:embed="rId5"/>
          <a:stretch>
            <a:fillRect/>
          </a:stretch>
        </p:blipFill>
        <p:spPr>
          <a:xfrm>
            <a:off x="279400" y="209550"/>
            <a:ext cx="647700" cy="647700"/>
          </a:xfrm>
          <a:prstGeom prst="rect">
            <a:avLst/>
          </a:prstGeom>
        </p:spPr>
      </p:pic>
    </p:spTree>
    <p:extLst>
      <p:ext uri="{BB962C8B-B14F-4D97-AF65-F5344CB8AC3E}">
        <p14:creationId xmlns:p14="http://schemas.microsoft.com/office/powerpoint/2010/main" val="238733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Aufzähl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91478" y="316413"/>
            <a:ext cx="10466089" cy="678953"/>
          </a:xfrm>
        </p:spPr>
        <p:txBody>
          <a:bodyPr/>
          <a:lstStyle>
            <a:lvl1pPr>
              <a:defRPr sz="2400"/>
            </a:lvl1pPr>
          </a:lstStyle>
          <a:p>
            <a:br>
              <a:rPr lang="de-DE" dirty="0"/>
            </a:br>
            <a:r>
              <a:rPr lang="de-DE" dirty="0"/>
              <a:t>Titel: Arial fett, </a:t>
            </a:r>
            <a:r>
              <a:rPr lang="de-DE" dirty="0" err="1"/>
              <a:t>right-al</a:t>
            </a:r>
            <a:r>
              <a:rPr lang="de-DE" dirty="0"/>
              <a:t>., min. 24 Pkt. – max. 34 Pkt. For a two-line Titel – max. 28 Pkt. </a:t>
            </a:r>
            <a:endParaRPr lang="de-AT" dirty="0"/>
          </a:p>
        </p:txBody>
      </p:sp>
      <p:sp>
        <p:nvSpPr>
          <p:cNvPr id="4" name="Fußzeilenplatzhalter 3"/>
          <p:cNvSpPr>
            <a:spLocks noGrp="1"/>
          </p:cNvSpPr>
          <p:nvPr>
            <p:ph type="ftr" sz="quarter" idx="10"/>
          </p:nvPr>
        </p:nvSpPr>
        <p:spPr/>
        <p:txBody>
          <a:bodyPr/>
          <a:lstStyle/>
          <a:p>
            <a:r>
              <a:rPr lang="de-DE"/>
              <a:t>Autorenzeile</a:t>
            </a:r>
            <a:endParaRPr lang="en-US" dirty="0"/>
          </a:p>
        </p:txBody>
      </p:sp>
      <p:sp>
        <p:nvSpPr>
          <p:cNvPr id="5" name="Foliennummernplatzhalter 4"/>
          <p:cNvSpPr>
            <a:spLocks noGrp="1"/>
          </p:cNvSpPr>
          <p:nvPr>
            <p:ph type="sldNum" sz="quarter" idx="11"/>
          </p:nvPr>
        </p:nvSpPr>
        <p:spPr/>
        <p:txBody>
          <a:bodyPr/>
          <a:lstStyle/>
          <a:p>
            <a:fld id="{7A62AB44-3536-4DFC-8309-85195EA41A17}" type="slidenum">
              <a:rPr lang="en-US" smtClean="0"/>
              <a:pPr/>
              <a:t>‹#›</a:t>
            </a:fld>
            <a:endParaRPr lang="en-US" dirty="0"/>
          </a:p>
        </p:txBody>
      </p:sp>
      <p:sp>
        <p:nvSpPr>
          <p:cNvPr id="6" name="Inhaltsplatzhalter 2"/>
          <p:cNvSpPr>
            <a:spLocks noGrp="1"/>
          </p:cNvSpPr>
          <p:nvPr>
            <p:ph idx="1" hasCustomPrompt="1"/>
          </p:nvPr>
        </p:nvSpPr>
        <p:spPr>
          <a:xfrm>
            <a:off x="334435" y="1584000"/>
            <a:ext cx="11523132" cy="4752974"/>
          </a:xfrm>
          <a:prstGeom prst="rect">
            <a:avLst/>
          </a:prstGeom>
          <a:noFill/>
        </p:spPr>
        <p:txBody>
          <a:bodyPr>
            <a:normAutofit/>
          </a:bodyPr>
          <a:lstStyle>
            <a:lvl1pPr marL="342900" indent="-342900">
              <a:lnSpc>
                <a:spcPct val="150000"/>
              </a:lnSpc>
              <a:buFont typeface="Wingdings" panose="05000000000000000000" pitchFamily="2" charset="2"/>
              <a:buChar char="§"/>
              <a:defRPr sz="2400" baseline="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cs typeface="Arial" panose="020B0604020202020204" pitchFamily="34" charset="0"/>
              </a:defRPr>
            </a:lvl5pPr>
          </a:lstStyle>
          <a:p>
            <a:pPr lvl="0"/>
            <a:r>
              <a:rPr lang="de-DE" dirty="0"/>
              <a:t>Bullet points: blue, Text black</a:t>
            </a:r>
          </a:p>
        </p:txBody>
      </p:sp>
    </p:spTree>
    <p:extLst>
      <p:ext uri="{BB962C8B-B14F-4D97-AF65-F5344CB8AC3E}">
        <p14:creationId xmlns:p14="http://schemas.microsoft.com/office/powerpoint/2010/main" val="179656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91478" y="316413"/>
            <a:ext cx="10466089" cy="678953"/>
          </a:xfrm>
        </p:spPr>
        <p:txBody>
          <a:bodyPr/>
          <a:lstStyle>
            <a:lvl1pPr>
              <a:defRPr sz="2400"/>
            </a:lvl1pPr>
          </a:lstStyle>
          <a:p>
            <a:br>
              <a:rPr lang="de-DE" dirty="0"/>
            </a:br>
            <a:r>
              <a:rPr lang="de-DE" dirty="0"/>
              <a:t>Titel: Arial fett, </a:t>
            </a:r>
            <a:r>
              <a:rPr lang="de-DE" dirty="0" err="1"/>
              <a:t>right-al</a:t>
            </a:r>
            <a:r>
              <a:rPr lang="de-DE" dirty="0"/>
              <a:t>., min. 24 Pkt. – max. 34 Pkt. For a two-line Titel – max. 28 Pkt. </a:t>
            </a:r>
            <a:endParaRPr lang="de-AT" dirty="0"/>
          </a:p>
        </p:txBody>
      </p:sp>
      <p:sp>
        <p:nvSpPr>
          <p:cNvPr id="3" name="Textplatzhalter 2"/>
          <p:cNvSpPr>
            <a:spLocks noGrp="1"/>
          </p:cNvSpPr>
          <p:nvPr>
            <p:ph type="body" idx="1" hasCustomPrompt="1"/>
          </p:nvPr>
        </p:nvSpPr>
        <p:spPr>
          <a:xfrm>
            <a:off x="334435" y="1277938"/>
            <a:ext cx="5568951" cy="639762"/>
          </a:xfrm>
          <a:prstGeom prst="rect">
            <a:avLst/>
          </a:prstGeom>
        </p:spPr>
        <p:txBody>
          <a:bodyPr anchor="b"/>
          <a:lstStyle>
            <a:lvl1pPr marL="0" marR="0" indent="0" algn="l" defTabSz="914400" rtl="0" eaLnBrk="1" fontAlgn="auto" latinLnBrk="0" hangingPunct="1">
              <a:lnSpc>
                <a:spcPct val="100000"/>
              </a:lnSpc>
              <a:spcBef>
                <a:spcPct val="20000"/>
              </a:spcBef>
              <a:spcAft>
                <a:spcPts val="0"/>
              </a:spcAft>
              <a:buClr>
                <a:srgbClr val="005EA4"/>
              </a:buClr>
              <a:buSzTx/>
              <a:buFont typeface="Wingdings" panose="05000000000000000000" pitchFamily="2" charset="2"/>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ct val="20000"/>
              </a:spcBef>
              <a:spcAft>
                <a:spcPts val="0"/>
              </a:spcAft>
              <a:buClr>
                <a:srgbClr val="005EA4"/>
              </a:buClr>
              <a:buSzTx/>
              <a:buFont typeface="Wingdings" panose="05000000000000000000" pitchFamily="2" charset="2"/>
              <a:buNone/>
              <a:tabLst/>
              <a:defRPr/>
            </a:pPr>
            <a:r>
              <a:rPr lang="de-AT"/>
              <a:t>Edit </a:t>
            </a:r>
            <a:r>
              <a:rPr lang="de-DE" dirty="0"/>
              <a:t>Textmasterformat</a:t>
            </a:r>
          </a:p>
        </p:txBody>
      </p:sp>
      <p:sp>
        <p:nvSpPr>
          <p:cNvPr id="4" name="Inhaltsplatzhalter 3"/>
          <p:cNvSpPr>
            <a:spLocks noGrp="1"/>
          </p:cNvSpPr>
          <p:nvPr>
            <p:ph sz="half" idx="2" hasCustomPrompt="1"/>
          </p:nvPr>
        </p:nvSpPr>
        <p:spPr>
          <a:xfrm>
            <a:off x="334435" y="1989138"/>
            <a:ext cx="5568951" cy="416701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Bullet points: blue, Text black</a:t>
            </a:r>
          </a:p>
          <a:p>
            <a:pPr lvl="1"/>
            <a:r>
              <a:rPr lang="de-DE" dirty="0"/>
              <a:t>……</a:t>
            </a:r>
          </a:p>
          <a:p>
            <a:pPr lvl="2"/>
            <a:r>
              <a:rPr lang="de-DE" dirty="0"/>
              <a:t>…..</a:t>
            </a:r>
          </a:p>
        </p:txBody>
      </p:sp>
      <p:sp>
        <p:nvSpPr>
          <p:cNvPr id="5" name="Textplatzhalter 4"/>
          <p:cNvSpPr>
            <a:spLocks noGrp="1"/>
          </p:cNvSpPr>
          <p:nvPr>
            <p:ph type="body" sz="quarter" idx="3" hasCustomPrompt="1"/>
          </p:nvPr>
        </p:nvSpPr>
        <p:spPr>
          <a:xfrm>
            <a:off x="6288619" y="1277938"/>
            <a:ext cx="5568949" cy="639762"/>
          </a:xfrm>
          <a:prstGeom prst="rect">
            <a:avLst/>
          </a:prstGeom>
        </p:spPr>
        <p:txBody>
          <a:bodyPr anchor="b"/>
          <a:lstStyle>
            <a:lvl1pPr marL="0" marR="0" indent="0" algn="l" defTabSz="914400" rtl="0" eaLnBrk="1" fontAlgn="auto" latinLnBrk="0" hangingPunct="1">
              <a:lnSpc>
                <a:spcPct val="100000"/>
              </a:lnSpc>
              <a:spcBef>
                <a:spcPct val="20000"/>
              </a:spcBef>
              <a:spcAft>
                <a:spcPts val="0"/>
              </a:spcAft>
              <a:buClr>
                <a:srgbClr val="005EA4"/>
              </a:buClr>
              <a:buSzTx/>
              <a:buFont typeface="Wingdings" panose="05000000000000000000" pitchFamily="2" charset="2"/>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ct val="20000"/>
              </a:spcBef>
              <a:spcAft>
                <a:spcPts val="0"/>
              </a:spcAft>
              <a:buClr>
                <a:srgbClr val="005EA4"/>
              </a:buClr>
              <a:buSzTx/>
              <a:buFont typeface="Wingdings" panose="05000000000000000000" pitchFamily="2" charset="2"/>
              <a:buNone/>
              <a:tabLst/>
              <a:defRPr/>
            </a:pPr>
            <a:r>
              <a:rPr lang="de-AT"/>
              <a:t>Edit </a:t>
            </a:r>
            <a:r>
              <a:rPr lang="de-DE" dirty="0"/>
              <a:t>Textmasterformat</a:t>
            </a:r>
          </a:p>
        </p:txBody>
      </p:sp>
      <p:sp>
        <p:nvSpPr>
          <p:cNvPr id="6" name="Inhaltsplatzhalter 5"/>
          <p:cNvSpPr>
            <a:spLocks noGrp="1"/>
          </p:cNvSpPr>
          <p:nvPr>
            <p:ph sz="quarter" idx="4" hasCustomPrompt="1"/>
          </p:nvPr>
        </p:nvSpPr>
        <p:spPr>
          <a:xfrm>
            <a:off x="6288619" y="1989140"/>
            <a:ext cx="5568949" cy="4137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Bullet points: blue, Text black</a:t>
            </a:r>
          </a:p>
          <a:p>
            <a:pPr lvl="1"/>
            <a:r>
              <a:rPr lang="de-DE" dirty="0"/>
              <a:t>……</a:t>
            </a:r>
          </a:p>
          <a:p>
            <a:pPr lvl="2"/>
            <a:r>
              <a:rPr lang="de-DE" dirty="0"/>
              <a:t>…..</a:t>
            </a:r>
          </a:p>
        </p:txBody>
      </p:sp>
      <p:sp>
        <p:nvSpPr>
          <p:cNvPr id="7" name="Fußzeilenplatzhalter 6"/>
          <p:cNvSpPr>
            <a:spLocks noGrp="1"/>
          </p:cNvSpPr>
          <p:nvPr>
            <p:ph type="ftr" sz="quarter" idx="10"/>
          </p:nvPr>
        </p:nvSpPr>
        <p:spPr/>
        <p:txBody>
          <a:bodyPr/>
          <a:lstStyle/>
          <a:p>
            <a:r>
              <a:rPr lang="de-DE"/>
              <a:t>Autorenzeile</a:t>
            </a:r>
            <a:endParaRPr lang="en-US" dirty="0"/>
          </a:p>
        </p:txBody>
      </p:sp>
      <p:sp>
        <p:nvSpPr>
          <p:cNvPr id="8" name="Foliennummernplatzhalter 7"/>
          <p:cNvSpPr>
            <a:spLocks noGrp="1"/>
          </p:cNvSpPr>
          <p:nvPr>
            <p:ph type="sldNum" sz="quarter" idx="11"/>
          </p:nvPr>
        </p:nvSpPr>
        <p:spPr/>
        <p:txBody>
          <a:bodyPr/>
          <a:lstStyle/>
          <a:p>
            <a:fld id="{7A62AB44-3536-4DFC-8309-85195EA41A17}" type="slidenum">
              <a:rPr lang="en-US" smtClean="0"/>
              <a:pPr/>
              <a:t>‹#›</a:t>
            </a:fld>
            <a:endParaRPr lang="en-US" dirty="0"/>
          </a:p>
        </p:txBody>
      </p:sp>
    </p:spTree>
    <p:extLst>
      <p:ext uri="{BB962C8B-B14F-4D97-AF65-F5344CB8AC3E}">
        <p14:creationId xmlns:p14="http://schemas.microsoft.com/office/powerpoint/2010/main" val="1173320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be / Halbe Logo Blau">
    <p:spTree>
      <p:nvGrpSpPr>
        <p:cNvPr id="1" name=""/>
        <p:cNvGrpSpPr/>
        <p:nvPr/>
      </p:nvGrpSpPr>
      <p:grpSpPr>
        <a:xfrm>
          <a:off x="0" y="0"/>
          <a:ext cx="0" cy="0"/>
          <a:chOff x="0" y="0"/>
          <a:chExt cx="0" cy="0"/>
        </a:xfrm>
      </p:grpSpPr>
      <p:sp>
        <p:nvSpPr>
          <p:cNvPr id="4" name="Rechteck 3"/>
          <p:cNvSpPr/>
          <p:nvPr userDrawn="1"/>
        </p:nvSpPr>
        <p:spPr>
          <a:xfrm flipH="1">
            <a:off x="5823624" y="0"/>
            <a:ext cx="6368377" cy="6858000"/>
          </a:xfrm>
          <a:prstGeom prst="rect">
            <a:avLst/>
          </a:prstGeom>
          <a:solidFill>
            <a:srgbClr val="005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liennummernplatzhalter 7"/>
          <p:cNvSpPr>
            <a:spLocks noGrp="1"/>
          </p:cNvSpPr>
          <p:nvPr>
            <p:ph type="sldNum" sz="quarter" idx="11"/>
          </p:nvPr>
        </p:nvSpPr>
        <p:spPr>
          <a:xfrm>
            <a:off x="9048751" y="6449533"/>
            <a:ext cx="2844800" cy="365125"/>
          </a:xfrm>
        </p:spPr>
        <p:txBody>
          <a:bodyPr/>
          <a:lstStyle>
            <a:lvl1pPr>
              <a:defRPr>
                <a:solidFill>
                  <a:schemeClr val="bg1"/>
                </a:solidFill>
              </a:defRPr>
            </a:lvl1pPr>
          </a:lstStyle>
          <a:p>
            <a:fld id="{7A62AB44-3536-4DFC-8309-85195EA41A17}" type="slidenum">
              <a:rPr lang="en-US" smtClean="0"/>
              <a:pPr/>
              <a:t>‹#›</a:t>
            </a:fld>
            <a:endParaRPr lang="en-US" dirty="0"/>
          </a:p>
        </p:txBody>
      </p:sp>
      <p:sp>
        <p:nvSpPr>
          <p:cNvPr id="13" name="Textplatzhalter 2"/>
          <p:cNvSpPr>
            <a:spLocks noGrp="1"/>
          </p:cNvSpPr>
          <p:nvPr>
            <p:ph type="body" idx="1" hasCustomPrompt="1"/>
          </p:nvPr>
        </p:nvSpPr>
        <p:spPr>
          <a:xfrm>
            <a:off x="7234888" y="2449167"/>
            <a:ext cx="3909016"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Edit Textmasterformat</a:t>
            </a:r>
          </a:p>
        </p:txBody>
      </p:sp>
      <p:sp>
        <p:nvSpPr>
          <p:cNvPr id="8" name="Fußzeilenplatzhalter 4"/>
          <p:cNvSpPr>
            <a:spLocks noGrp="1"/>
          </p:cNvSpPr>
          <p:nvPr>
            <p:ph type="ftr" sz="quarter" idx="3"/>
          </p:nvPr>
        </p:nvSpPr>
        <p:spPr>
          <a:xfrm>
            <a:off x="334433" y="6453191"/>
            <a:ext cx="3860800" cy="365125"/>
          </a:xfrm>
          <a:prstGeom prst="rect">
            <a:avLst/>
          </a:prstGeom>
        </p:spPr>
        <p:txBody>
          <a:bodyPr vert="horz" lIns="91440" tIns="45720" rIns="91440" bIns="45720" rtlCol="0" anchor="ctr"/>
          <a:lstStyle>
            <a:lvl1pPr algn="l">
              <a:defRPr sz="900">
                <a:solidFill>
                  <a:srgbClr val="005CA9"/>
                </a:solidFill>
              </a:defRPr>
            </a:lvl1pPr>
          </a:lstStyle>
          <a:p>
            <a:r>
              <a:rPr lang="de-DE" dirty="0"/>
              <a:t>Autorenzeile</a:t>
            </a:r>
            <a:endParaRPr lang="en-US" dirty="0"/>
          </a:p>
        </p:txBody>
      </p:sp>
      <p:sp>
        <p:nvSpPr>
          <p:cNvPr id="7" name="Inhaltsplatzhalter 2"/>
          <p:cNvSpPr>
            <a:spLocks noGrp="1"/>
          </p:cNvSpPr>
          <p:nvPr>
            <p:ph idx="12" hasCustomPrompt="1"/>
          </p:nvPr>
        </p:nvSpPr>
        <p:spPr>
          <a:xfrm>
            <a:off x="334435" y="1484316"/>
            <a:ext cx="5155200" cy="4196639"/>
          </a:xfrm>
        </p:spPr>
        <p:txBody>
          <a:bodyPr anchor="ctr" anchorCtr="0">
            <a:normAutofit/>
          </a:bodyPr>
          <a:lstStyle>
            <a:lvl1pPr marL="0" indent="0" algn="ctr">
              <a:lnSpc>
                <a:spcPct val="150000"/>
              </a:lnSpc>
              <a:buFont typeface="Wingdings" panose="05000000000000000000" pitchFamily="2" charset="2"/>
              <a:buNone/>
              <a:defRPr sz="2400" baseline="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cs typeface="Arial" panose="020B0604020202020204" pitchFamily="34" charset="0"/>
              </a:defRPr>
            </a:lvl5pPr>
          </a:lstStyle>
          <a:p>
            <a:pPr lvl="0"/>
            <a:r>
              <a:rPr lang="de-DE" dirty="0"/>
              <a:t>Here Text can overlay an image.</a:t>
            </a:r>
          </a:p>
        </p:txBody>
      </p:sp>
    </p:spTree>
    <p:extLst>
      <p:ext uri="{BB962C8B-B14F-4D97-AF65-F5344CB8AC3E}">
        <p14:creationId xmlns:p14="http://schemas.microsoft.com/office/powerpoint/2010/main" val="698341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Logo Blau">
    <p:spTree>
      <p:nvGrpSpPr>
        <p:cNvPr id="1" name=""/>
        <p:cNvGrpSpPr/>
        <p:nvPr/>
      </p:nvGrpSpPr>
      <p:grpSpPr>
        <a:xfrm>
          <a:off x="0" y="0"/>
          <a:ext cx="0" cy="0"/>
          <a:chOff x="0" y="0"/>
          <a:chExt cx="0" cy="0"/>
        </a:xfrm>
      </p:grpSpPr>
      <p:sp>
        <p:nvSpPr>
          <p:cNvPr id="11" name="Rechteck 10"/>
          <p:cNvSpPr/>
          <p:nvPr userDrawn="1"/>
        </p:nvSpPr>
        <p:spPr>
          <a:xfrm>
            <a:off x="4544292" y="0"/>
            <a:ext cx="7647709" cy="6858000"/>
          </a:xfrm>
          <a:prstGeom prst="rect">
            <a:avLst/>
          </a:prstGeom>
          <a:solidFill>
            <a:srgbClr val="005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rgbClr val="005B9C"/>
              </a:solidFill>
            </a:endParaRPr>
          </a:p>
        </p:txBody>
      </p:sp>
      <p:sp>
        <p:nvSpPr>
          <p:cNvPr id="9" name="Foliennummernplatzhalter 7"/>
          <p:cNvSpPr>
            <a:spLocks noGrp="1"/>
          </p:cNvSpPr>
          <p:nvPr>
            <p:ph type="sldNum" sz="quarter" idx="11"/>
          </p:nvPr>
        </p:nvSpPr>
        <p:spPr>
          <a:xfrm>
            <a:off x="9048751" y="6449533"/>
            <a:ext cx="2844800" cy="365125"/>
          </a:xfrm>
        </p:spPr>
        <p:txBody>
          <a:bodyPr/>
          <a:lstStyle>
            <a:lvl1pPr>
              <a:defRPr>
                <a:solidFill>
                  <a:schemeClr val="bg1"/>
                </a:solidFill>
              </a:defRPr>
            </a:lvl1pPr>
          </a:lstStyle>
          <a:p>
            <a:fld id="{7A62AB44-3536-4DFC-8309-85195EA41A17}" type="slidenum">
              <a:rPr lang="en-US" smtClean="0"/>
              <a:pPr/>
              <a:t>‹#›</a:t>
            </a:fld>
            <a:endParaRPr lang="en-US" dirty="0"/>
          </a:p>
        </p:txBody>
      </p:sp>
      <p:sp>
        <p:nvSpPr>
          <p:cNvPr id="16" name="Textplatzhalter 4"/>
          <p:cNvSpPr>
            <a:spLocks noGrp="1"/>
          </p:cNvSpPr>
          <p:nvPr>
            <p:ph type="body" sz="quarter" idx="3" hasCustomPrompt="1"/>
          </p:nvPr>
        </p:nvSpPr>
        <p:spPr>
          <a:xfrm>
            <a:off x="5116952" y="1277938"/>
            <a:ext cx="6568369"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Edit Textmasterformat</a:t>
            </a:r>
          </a:p>
        </p:txBody>
      </p:sp>
      <p:sp>
        <p:nvSpPr>
          <p:cNvPr id="17" name="Inhaltsplatzhalter 5"/>
          <p:cNvSpPr>
            <a:spLocks noGrp="1"/>
          </p:cNvSpPr>
          <p:nvPr>
            <p:ph sz="quarter" idx="4" hasCustomPrompt="1"/>
          </p:nvPr>
        </p:nvSpPr>
        <p:spPr>
          <a:xfrm>
            <a:off x="5116952" y="1989140"/>
            <a:ext cx="6568369" cy="4137025"/>
          </a:xfrm>
          <a:prstGeom prst="rect">
            <a:avLst/>
          </a:prstGeom>
        </p:spPr>
        <p:txBody>
          <a:bodyPr/>
          <a:lstStyle>
            <a:lvl1pPr>
              <a:buClr>
                <a:schemeClr val="bg1"/>
              </a:buClr>
              <a:defRPr sz="2400" baseline="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de-DE" dirty="0"/>
              <a:t>Bulletpoints and text: White</a:t>
            </a:r>
          </a:p>
          <a:p>
            <a:pPr lvl="1"/>
            <a:r>
              <a:rPr lang="de-DE" dirty="0"/>
              <a:t>……</a:t>
            </a:r>
          </a:p>
          <a:p>
            <a:pPr lvl="2"/>
            <a:r>
              <a:rPr lang="de-DE" dirty="0"/>
              <a:t>…..</a:t>
            </a:r>
          </a:p>
        </p:txBody>
      </p:sp>
      <p:sp>
        <p:nvSpPr>
          <p:cNvPr id="8" name="Fußzeilenplatzhalter 4"/>
          <p:cNvSpPr>
            <a:spLocks noGrp="1"/>
          </p:cNvSpPr>
          <p:nvPr>
            <p:ph type="ftr" sz="quarter" idx="12"/>
          </p:nvPr>
        </p:nvSpPr>
        <p:spPr>
          <a:xfrm>
            <a:off x="334433" y="6453191"/>
            <a:ext cx="3860800" cy="365125"/>
          </a:xfrm>
          <a:prstGeom prst="rect">
            <a:avLst/>
          </a:prstGeom>
        </p:spPr>
        <p:txBody>
          <a:bodyPr vert="horz" lIns="91440" tIns="45720" rIns="91440" bIns="45720" rtlCol="0" anchor="ctr"/>
          <a:lstStyle>
            <a:lvl1pPr algn="l">
              <a:defRPr sz="900">
                <a:solidFill>
                  <a:srgbClr val="005CA9"/>
                </a:solidFill>
              </a:defRPr>
            </a:lvl1pPr>
          </a:lstStyle>
          <a:p>
            <a:r>
              <a:rPr lang="de-DE" dirty="0"/>
              <a:t>Autorenzeile</a:t>
            </a:r>
            <a:endParaRPr lang="en-US" dirty="0"/>
          </a:p>
        </p:txBody>
      </p:sp>
      <p:sp>
        <p:nvSpPr>
          <p:cNvPr id="12" name="Inhaltsplatzhalter 2"/>
          <p:cNvSpPr>
            <a:spLocks noGrp="1"/>
          </p:cNvSpPr>
          <p:nvPr>
            <p:ph idx="13" hasCustomPrompt="1"/>
          </p:nvPr>
        </p:nvSpPr>
        <p:spPr>
          <a:xfrm>
            <a:off x="334435" y="1484316"/>
            <a:ext cx="3873600" cy="4196639"/>
          </a:xfrm>
        </p:spPr>
        <p:txBody>
          <a:bodyPr anchor="ctr" anchorCtr="0">
            <a:normAutofit/>
          </a:bodyPr>
          <a:lstStyle>
            <a:lvl1pPr marL="0" indent="0" algn="ctr">
              <a:lnSpc>
                <a:spcPct val="150000"/>
              </a:lnSpc>
              <a:buFont typeface="Wingdings" panose="05000000000000000000" pitchFamily="2" charset="2"/>
              <a:buNone/>
              <a:defRPr sz="2400" baseline="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cs typeface="Arial" panose="020B0604020202020204" pitchFamily="34" charset="0"/>
              </a:defRPr>
            </a:lvl5pPr>
          </a:lstStyle>
          <a:p>
            <a:pPr lvl="0"/>
            <a:r>
              <a:rPr lang="de-DE" dirty="0"/>
              <a:t>Here Text can overlay an image.</a:t>
            </a:r>
          </a:p>
        </p:txBody>
      </p:sp>
    </p:spTree>
    <p:extLst>
      <p:ext uri="{BB962C8B-B14F-4D97-AF65-F5344CB8AC3E}">
        <p14:creationId xmlns:p14="http://schemas.microsoft.com/office/powerpoint/2010/main" val="212966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uer Querbalken unten">
    <p:spTree>
      <p:nvGrpSpPr>
        <p:cNvPr id="1" name=""/>
        <p:cNvGrpSpPr/>
        <p:nvPr/>
      </p:nvGrpSpPr>
      <p:grpSpPr>
        <a:xfrm>
          <a:off x="0" y="0"/>
          <a:ext cx="0" cy="0"/>
          <a:chOff x="0" y="0"/>
          <a:chExt cx="0" cy="0"/>
        </a:xfrm>
      </p:grpSpPr>
      <p:sp>
        <p:nvSpPr>
          <p:cNvPr id="7" name="Rechteck 6"/>
          <p:cNvSpPr/>
          <p:nvPr userDrawn="1"/>
        </p:nvSpPr>
        <p:spPr>
          <a:xfrm>
            <a:off x="0" y="3385226"/>
            <a:ext cx="12192000" cy="3472774"/>
          </a:xfrm>
          <a:prstGeom prst="rect">
            <a:avLst/>
          </a:prstGeom>
          <a:solidFill>
            <a:srgbClr val="005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1391478" y="316413"/>
            <a:ext cx="10466089" cy="678953"/>
          </a:xfrm>
        </p:spPr>
        <p:txBody>
          <a:bodyPr/>
          <a:lstStyle>
            <a:lvl1pPr>
              <a:defRPr sz="2400"/>
            </a:lvl1pPr>
          </a:lstStyle>
          <a:p>
            <a:br>
              <a:rPr lang="de-DE" dirty="0"/>
            </a:br>
            <a:r>
              <a:rPr lang="de-DE" dirty="0"/>
              <a:t>Titel: Arial fett, </a:t>
            </a:r>
            <a:r>
              <a:rPr lang="de-DE" dirty="0" err="1"/>
              <a:t>right-al</a:t>
            </a:r>
            <a:r>
              <a:rPr lang="de-DE" dirty="0"/>
              <a:t>., min. 24 Pkt. – max. 34 Pkt. For a two-line Titel – max. 28 Pkt. </a:t>
            </a:r>
            <a:endParaRPr lang="de-AT" dirty="0"/>
          </a:p>
        </p:txBody>
      </p:sp>
      <p:sp>
        <p:nvSpPr>
          <p:cNvPr id="4" name="Fußzeilenplatzhalter 3"/>
          <p:cNvSpPr>
            <a:spLocks noGrp="1"/>
          </p:cNvSpPr>
          <p:nvPr>
            <p:ph type="ftr" sz="quarter" idx="10"/>
          </p:nvPr>
        </p:nvSpPr>
        <p:spPr/>
        <p:txBody>
          <a:bodyPr/>
          <a:lstStyle>
            <a:lvl1pPr>
              <a:defRPr>
                <a:solidFill>
                  <a:schemeClr val="bg1"/>
                </a:solidFill>
              </a:defRPr>
            </a:lvl1pPr>
          </a:lstStyle>
          <a:p>
            <a:r>
              <a:rPr lang="de-DE" dirty="0"/>
              <a:t>Autorenzeile</a:t>
            </a:r>
            <a:endParaRPr lang="en-US" dirty="0"/>
          </a:p>
        </p:txBody>
      </p:sp>
      <p:sp>
        <p:nvSpPr>
          <p:cNvPr id="5" name="Foliennummernplatzhalter 4"/>
          <p:cNvSpPr>
            <a:spLocks noGrp="1"/>
          </p:cNvSpPr>
          <p:nvPr>
            <p:ph type="sldNum" sz="quarter" idx="11"/>
          </p:nvPr>
        </p:nvSpPr>
        <p:spPr/>
        <p:txBody>
          <a:bodyPr/>
          <a:lstStyle>
            <a:lvl1pPr>
              <a:defRPr>
                <a:solidFill>
                  <a:schemeClr val="bg1"/>
                </a:solidFill>
              </a:defRPr>
            </a:lvl1pPr>
          </a:lstStyle>
          <a:p>
            <a:fld id="{7A62AB44-3536-4DFC-8309-85195EA41A17}" type="slidenum">
              <a:rPr lang="en-US" smtClean="0"/>
              <a:pPr/>
              <a:t>‹#›</a:t>
            </a:fld>
            <a:endParaRPr lang="en-US" dirty="0"/>
          </a:p>
        </p:txBody>
      </p:sp>
      <p:sp>
        <p:nvSpPr>
          <p:cNvPr id="8" name="Inhaltsplatzhalter 2"/>
          <p:cNvSpPr>
            <a:spLocks noGrp="1"/>
          </p:cNvSpPr>
          <p:nvPr>
            <p:ph idx="12" hasCustomPrompt="1"/>
          </p:nvPr>
        </p:nvSpPr>
        <p:spPr>
          <a:xfrm>
            <a:off x="334435" y="3673037"/>
            <a:ext cx="11523132" cy="1725814"/>
          </a:xfrm>
          <a:prstGeom prst="rect">
            <a:avLst/>
          </a:prstGeom>
        </p:spPr>
        <p:txBody>
          <a:bodyPr>
            <a:normAutofit/>
          </a:bodyPr>
          <a:lstStyle>
            <a:lvl1pPr marL="342900" indent="-342900">
              <a:lnSpc>
                <a:spcPct val="150000"/>
              </a:lnSpc>
              <a:buClr>
                <a:schemeClr val="bg1"/>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cs typeface="Arial" panose="020B0604020202020204" pitchFamily="34" charset="0"/>
              </a:defRPr>
            </a:lvl5pPr>
          </a:lstStyle>
          <a:p>
            <a:pPr lvl="0"/>
            <a:r>
              <a:rPr lang="de-DE" dirty="0"/>
              <a:t>Bullet points and text: White</a:t>
            </a:r>
          </a:p>
        </p:txBody>
      </p:sp>
      <p:sp>
        <p:nvSpPr>
          <p:cNvPr id="9" name="Inhaltsplatzhalter 2"/>
          <p:cNvSpPr>
            <a:spLocks noGrp="1"/>
          </p:cNvSpPr>
          <p:nvPr>
            <p:ph idx="1" hasCustomPrompt="1"/>
          </p:nvPr>
        </p:nvSpPr>
        <p:spPr>
          <a:xfrm>
            <a:off x="334435" y="1584000"/>
            <a:ext cx="11559117" cy="1482622"/>
          </a:xfrm>
          <a:prstGeom prst="rect">
            <a:avLst/>
          </a:prstGeom>
        </p:spPr>
        <p:txBody>
          <a:bodyPr>
            <a:normAutofit/>
          </a:bodyPr>
          <a:lstStyle>
            <a:lvl1pPr marL="342900" indent="-342900">
              <a:lnSpc>
                <a:spcPct val="150000"/>
              </a:lnSpc>
              <a:buFont typeface="Wingdings" panose="05000000000000000000" pitchFamily="2" charset="2"/>
              <a:buChar char="§"/>
              <a:defRPr sz="2400" baseline="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cs typeface="Arial" panose="020B0604020202020204" pitchFamily="34" charset="0"/>
              </a:defRPr>
            </a:lvl5pPr>
          </a:lstStyle>
          <a:p>
            <a:pPr lvl="0"/>
            <a:r>
              <a:rPr lang="de-DE" dirty="0"/>
              <a:t>Bullet points: blue, Text black</a:t>
            </a:r>
          </a:p>
        </p:txBody>
      </p:sp>
    </p:spTree>
    <p:extLst>
      <p:ext uri="{BB962C8B-B14F-4D97-AF65-F5344CB8AC3E}">
        <p14:creationId xmlns:p14="http://schemas.microsoft.com/office/powerpoint/2010/main" val="445948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Aufzähl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91478" y="316413"/>
            <a:ext cx="10466089" cy="678953"/>
          </a:xfrm>
          <a:prstGeom prst="rect">
            <a:avLst/>
          </a:prstGeom>
        </p:spPr>
        <p:txBody>
          <a:bodyPr/>
          <a:lstStyle>
            <a:lvl1pPr>
              <a:defRPr sz="2400"/>
            </a:lvl1pPr>
          </a:lstStyle>
          <a:p>
            <a:br>
              <a:rPr lang="de-DE" dirty="0"/>
            </a:br>
            <a:r>
              <a:rPr lang="de-DE" dirty="0"/>
              <a:t> Titel: Arial fett, </a:t>
            </a:r>
            <a:r>
              <a:rPr lang="de-DE" dirty="0" err="1"/>
              <a:t>right-al</a:t>
            </a:r>
            <a:r>
              <a:rPr lang="de-DE" dirty="0"/>
              <a:t>., min. 24 Pkt. – max. 34 Pkt. For a two-line Titel – max. 28 Pkt. </a:t>
            </a:r>
            <a:endParaRPr lang="de-AT" dirty="0"/>
          </a:p>
        </p:txBody>
      </p:sp>
      <p:sp>
        <p:nvSpPr>
          <p:cNvPr id="3" name="Inhaltsplatzhalter 2"/>
          <p:cNvSpPr>
            <a:spLocks noGrp="1"/>
          </p:cNvSpPr>
          <p:nvPr>
            <p:ph idx="1" hasCustomPrompt="1"/>
          </p:nvPr>
        </p:nvSpPr>
        <p:spPr>
          <a:xfrm>
            <a:off x="334435" y="1584000"/>
            <a:ext cx="11523132" cy="4752974"/>
          </a:xfrm>
          <a:prstGeom prst="rect">
            <a:avLst/>
          </a:prstGeom>
          <a:noFill/>
        </p:spPr>
        <p:txBody>
          <a:bodyPr>
            <a:normAutofit/>
          </a:bodyPr>
          <a:lstStyle>
            <a:lvl1pPr marL="342900" indent="-342900">
              <a:lnSpc>
                <a:spcPct val="150000"/>
              </a:lnSpc>
              <a:buFont typeface="Wingdings" panose="05000000000000000000" pitchFamily="2" charset="2"/>
              <a:buChar char="§"/>
              <a:defRPr sz="2400" baseline="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cs typeface="Arial" panose="020B0604020202020204" pitchFamily="34" charset="0"/>
              </a:defRPr>
            </a:lvl5pPr>
          </a:lstStyle>
          <a:p>
            <a:pPr lvl="0"/>
            <a:r>
              <a:rPr lang="de-DE" dirty="0"/>
              <a:t>Bulletpoints and text: White</a:t>
            </a:r>
          </a:p>
        </p:txBody>
      </p:sp>
      <p:sp>
        <p:nvSpPr>
          <p:cNvPr id="5" name="Foliennummernplatzhalter 4"/>
          <p:cNvSpPr>
            <a:spLocks noGrp="1"/>
          </p:cNvSpPr>
          <p:nvPr>
            <p:ph type="sldNum" sz="quarter" idx="11"/>
          </p:nvPr>
        </p:nvSpPr>
        <p:spPr/>
        <p:txBody>
          <a:bodyPr/>
          <a:lstStyle/>
          <a:p>
            <a:fld id="{7A62AB44-3536-4DFC-8309-85195EA41A17}" type="slidenum">
              <a:rPr lang="en-US" smtClean="0"/>
              <a:pPr/>
              <a:t>‹#›</a:t>
            </a:fld>
            <a:endParaRPr lang="en-US" dirty="0"/>
          </a:p>
        </p:txBody>
      </p:sp>
    </p:spTree>
    <p:extLst>
      <p:ext uri="{BB962C8B-B14F-4D97-AF65-F5344CB8AC3E}">
        <p14:creationId xmlns:p14="http://schemas.microsoft.com/office/powerpoint/2010/main" val="2415101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91477" y="316413"/>
            <a:ext cx="10502075" cy="678953"/>
          </a:xfrm>
          <a:prstGeom prst="rect">
            <a:avLst/>
          </a:prstGeom>
        </p:spPr>
        <p:txBody>
          <a:bodyPr/>
          <a:lstStyle>
            <a:lvl1pPr>
              <a:defRPr sz="2400"/>
            </a:lvl1pPr>
          </a:lstStyle>
          <a:p>
            <a:br>
              <a:rPr lang="de-DE" dirty="0"/>
            </a:br>
            <a:r>
              <a:rPr lang="de-DE" dirty="0"/>
              <a:t> Titel: Arial fett, </a:t>
            </a:r>
            <a:r>
              <a:rPr lang="de-DE" dirty="0" err="1"/>
              <a:t>right-al</a:t>
            </a:r>
            <a:r>
              <a:rPr lang="de-DE" dirty="0"/>
              <a:t>., min. 24 Pkt. – max. 34 Pkt. For a two-line Titel – max. 28 Pkt. </a:t>
            </a:r>
            <a:endParaRPr lang="de-AT" dirty="0"/>
          </a:p>
        </p:txBody>
      </p:sp>
      <p:sp>
        <p:nvSpPr>
          <p:cNvPr id="3" name="Textplatzhalter 2"/>
          <p:cNvSpPr>
            <a:spLocks noGrp="1"/>
          </p:cNvSpPr>
          <p:nvPr>
            <p:ph type="body" idx="1" hasCustomPrompt="1"/>
          </p:nvPr>
        </p:nvSpPr>
        <p:spPr>
          <a:xfrm>
            <a:off x="334435" y="1277938"/>
            <a:ext cx="556895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Edit Textmasterformat</a:t>
            </a:r>
          </a:p>
        </p:txBody>
      </p:sp>
      <p:sp>
        <p:nvSpPr>
          <p:cNvPr id="4" name="Inhaltsplatzhalter 3"/>
          <p:cNvSpPr>
            <a:spLocks noGrp="1"/>
          </p:cNvSpPr>
          <p:nvPr>
            <p:ph sz="half" idx="2" hasCustomPrompt="1"/>
          </p:nvPr>
        </p:nvSpPr>
        <p:spPr>
          <a:xfrm>
            <a:off x="334435" y="1989138"/>
            <a:ext cx="5568951" cy="4167014"/>
          </a:xfrm>
          <a:prstGeom prst="rect">
            <a:avLst/>
          </a:prstGeo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Bullet points and text: White</a:t>
            </a:r>
          </a:p>
          <a:p>
            <a:pPr lvl="1"/>
            <a:r>
              <a:rPr lang="de-DE" dirty="0"/>
              <a:t>……</a:t>
            </a:r>
          </a:p>
          <a:p>
            <a:pPr lvl="2"/>
            <a:r>
              <a:rPr lang="de-DE" dirty="0"/>
              <a:t>…..</a:t>
            </a:r>
          </a:p>
        </p:txBody>
      </p:sp>
      <p:sp>
        <p:nvSpPr>
          <p:cNvPr id="5" name="Textplatzhalter 4"/>
          <p:cNvSpPr>
            <a:spLocks noGrp="1"/>
          </p:cNvSpPr>
          <p:nvPr>
            <p:ph type="body" sz="quarter" idx="3" hasCustomPrompt="1"/>
          </p:nvPr>
        </p:nvSpPr>
        <p:spPr>
          <a:xfrm>
            <a:off x="6288619" y="1277938"/>
            <a:ext cx="56049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Edit Textmasterformat</a:t>
            </a:r>
          </a:p>
        </p:txBody>
      </p:sp>
      <p:sp>
        <p:nvSpPr>
          <p:cNvPr id="6" name="Inhaltsplatzhalter 5"/>
          <p:cNvSpPr>
            <a:spLocks noGrp="1"/>
          </p:cNvSpPr>
          <p:nvPr>
            <p:ph sz="quarter" idx="4" hasCustomPrompt="1"/>
          </p:nvPr>
        </p:nvSpPr>
        <p:spPr>
          <a:xfrm>
            <a:off x="6288619" y="1989140"/>
            <a:ext cx="5604933" cy="4137025"/>
          </a:xfrm>
          <a:prstGeom prst="rect">
            <a:avLst/>
          </a:prstGeo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Bullet points and text: White</a:t>
            </a:r>
          </a:p>
          <a:p>
            <a:pPr lvl="1"/>
            <a:r>
              <a:rPr lang="de-DE" dirty="0"/>
              <a:t>……</a:t>
            </a:r>
          </a:p>
          <a:p>
            <a:pPr lvl="2"/>
            <a:r>
              <a:rPr lang="de-DE" dirty="0"/>
              <a:t>…..</a:t>
            </a:r>
          </a:p>
        </p:txBody>
      </p:sp>
      <p:sp>
        <p:nvSpPr>
          <p:cNvPr id="8" name="Foliennummernplatzhalter 7"/>
          <p:cNvSpPr>
            <a:spLocks noGrp="1"/>
          </p:cNvSpPr>
          <p:nvPr>
            <p:ph type="sldNum" sz="quarter" idx="11"/>
          </p:nvPr>
        </p:nvSpPr>
        <p:spPr/>
        <p:txBody>
          <a:bodyPr/>
          <a:lstStyle/>
          <a:p>
            <a:fld id="{7A62AB44-3536-4DFC-8309-85195EA41A17}" type="slidenum">
              <a:rPr lang="en-US" smtClean="0"/>
              <a:pPr/>
              <a:t>‹#›</a:t>
            </a:fld>
            <a:endParaRPr lang="en-US" dirty="0"/>
          </a:p>
        </p:txBody>
      </p:sp>
    </p:spTree>
    <p:extLst>
      <p:ext uri="{BB962C8B-B14F-4D97-AF65-F5344CB8AC3E}">
        <p14:creationId xmlns:p14="http://schemas.microsoft.com/office/powerpoint/2010/main" val="4261708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Logo Weiß">
    <p:spTree>
      <p:nvGrpSpPr>
        <p:cNvPr id="1" name=""/>
        <p:cNvGrpSpPr/>
        <p:nvPr/>
      </p:nvGrpSpPr>
      <p:grpSpPr>
        <a:xfrm>
          <a:off x="0" y="0"/>
          <a:ext cx="0" cy="0"/>
          <a:chOff x="0" y="0"/>
          <a:chExt cx="0" cy="0"/>
        </a:xfrm>
      </p:grpSpPr>
      <p:sp>
        <p:nvSpPr>
          <p:cNvPr id="6" name="Rechteck 5"/>
          <p:cNvSpPr/>
          <p:nvPr userDrawn="1"/>
        </p:nvSpPr>
        <p:spPr>
          <a:xfrm>
            <a:off x="4544292" y="0"/>
            <a:ext cx="76477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 name="Foliennummernplatzhalter 4"/>
          <p:cNvSpPr>
            <a:spLocks noGrp="1"/>
          </p:cNvSpPr>
          <p:nvPr>
            <p:ph type="sldNum" sz="quarter" idx="11"/>
          </p:nvPr>
        </p:nvSpPr>
        <p:spPr/>
        <p:txBody>
          <a:bodyPr/>
          <a:lstStyle>
            <a:lvl1pPr>
              <a:defRPr>
                <a:solidFill>
                  <a:schemeClr val="tx1"/>
                </a:solidFill>
              </a:defRPr>
            </a:lvl1pPr>
          </a:lstStyle>
          <a:p>
            <a:fld id="{7A62AB44-3536-4DFC-8309-85195EA41A17}" type="slidenum">
              <a:rPr lang="en-US" smtClean="0"/>
              <a:pPr/>
              <a:t>‹#›</a:t>
            </a:fld>
            <a:endParaRPr lang="en-US" dirty="0"/>
          </a:p>
        </p:txBody>
      </p:sp>
      <p:sp>
        <p:nvSpPr>
          <p:cNvPr id="7" name="Textplatzhalter 2"/>
          <p:cNvSpPr>
            <a:spLocks noGrp="1"/>
          </p:cNvSpPr>
          <p:nvPr>
            <p:ph type="body" idx="1" hasCustomPrompt="1"/>
          </p:nvPr>
        </p:nvSpPr>
        <p:spPr>
          <a:xfrm>
            <a:off x="336000" y="2536716"/>
            <a:ext cx="3909016"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Edit Textmasterformat</a:t>
            </a:r>
          </a:p>
        </p:txBody>
      </p:sp>
      <p:sp>
        <p:nvSpPr>
          <p:cNvPr id="8" name="Textplatzhalter 4"/>
          <p:cNvSpPr>
            <a:spLocks noGrp="1"/>
          </p:cNvSpPr>
          <p:nvPr>
            <p:ph type="body" sz="quarter" idx="3" hasCustomPrompt="1"/>
          </p:nvPr>
        </p:nvSpPr>
        <p:spPr>
          <a:xfrm>
            <a:off x="4881602" y="1277938"/>
            <a:ext cx="6974401"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Edit Textmasterformat</a:t>
            </a:r>
          </a:p>
        </p:txBody>
      </p:sp>
      <p:sp>
        <p:nvSpPr>
          <p:cNvPr id="9" name="Inhaltsplatzhalter 5"/>
          <p:cNvSpPr>
            <a:spLocks noGrp="1"/>
          </p:cNvSpPr>
          <p:nvPr>
            <p:ph sz="quarter" idx="4" hasCustomPrompt="1"/>
          </p:nvPr>
        </p:nvSpPr>
        <p:spPr>
          <a:xfrm>
            <a:off x="4881601" y="1989140"/>
            <a:ext cx="6974400" cy="4137025"/>
          </a:xfrm>
          <a:prstGeom prst="rect">
            <a:avLst/>
          </a:prstGeom>
        </p:spPr>
        <p:txBody>
          <a:bodyPr/>
          <a:lstStyle>
            <a:lvl1pPr>
              <a:buClr>
                <a:srgbClr val="005CA9"/>
              </a:buClr>
              <a:defRPr sz="2400">
                <a:solidFill>
                  <a:schemeClr val="tx1"/>
                </a:solidFill>
              </a:defRPr>
            </a:lvl1pPr>
            <a:lvl2pPr>
              <a:buClr>
                <a:srgbClr val="005CA9"/>
              </a:buClr>
              <a:defRPr sz="2000">
                <a:solidFill>
                  <a:schemeClr val="tx1"/>
                </a:solidFill>
              </a:defRPr>
            </a:lvl2pPr>
            <a:lvl3pPr>
              <a:buClr>
                <a:srgbClr val="005CA9"/>
              </a:buClr>
              <a:defRPr sz="1800">
                <a:solidFill>
                  <a:schemeClr val="tx1"/>
                </a:solidFill>
              </a:defRPr>
            </a:lvl3pPr>
            <a:lvl4pPr>
              <a:defRPr sz="1600"/>
            </a:lvl4pPr>
            <a:lvl5pPr>
              <a:defRPr sz="1600"/>
            </a:lvl5pPr>
            <a:lvl6pPr>
              <a:defRPr sz="1600"/>
            </a:lvl6pPr>
            <a:lvl7pPr>
              <a:defRPr sz="1600"/>
            </a:lvl7pPr>
            <a:lvl8pPr>
              <a:defRPr sz="1600"/>
            </a:lvl8pPr>
            <a:lvl9pPr>
              <a:defRPr sz="1600"/>
            </a:lvl9pPr>
          </a:lstStyle>
          <a:p>
            <a:pPr lvl="0"/>
            <a:r>
              <a:rPr lang="de-DE" dirty="0"/>
              <a:t>Bullet points: blue, Text black</a:t>
            </a:r>
          </a:p>
          <a:p>
            <a:pPr lvl="1"/>
            <a:r>
              <a:rPr lang="de-DE" dirty="0"/>
              <a:t>……</a:t>
            </a:r>
          </a:p>
          <a:p>
            <a:pPr lvl="2"/>
            <a:r>
              <a:rPr lang="de-DE" dirty="0"/>
              <a:t>…..</a:t>
            </a:r>
          </a:p>
        </p:txBody>
      </p:sp>
    </p:spTree>
    <p:extLst>
      <p:ext uri="{BB962C8B-B14F-4D97-AF65-F5344CB8AC3E}">
        <p14:creationId xmlns:p14="http://schemas.microsoft.com/office/powerpoint/2010/main" val="1305946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be / Halbe Logo Weiß">
    <p:spTree>
      <p:nvGrpSpPr>
        <p:cNvPr id="1" name=""/>
        <p:cNvGrpSpPr/>
        <p:nvPr/>
      </p:nvGrpSpPr>
      <p:grpSpPr>
        <a:xfrm>
          <a:off x="0" y="0"/>
          <a:ext cx="0" cy="0"/>
          <a:chOff x="0" y="0"/>
          <a:chExt cx="0" cy="0"/>
        </a:xfrm>
      </p:grpSpPr>
      <p:sp>
        <p:nvSpPr>
          <p:cNvPr id="6" name="Rechteck 5"/>
          <p:cNvSpPr/>
          <p:nvPr userDrawn="1"/>
        </p:nvSpPr>
        <p:spPr>
          <a:xfrm flipH="1">
            <a:off x="5823624" y="0"/>
            <a:ext cx="636837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5" name="Foliennummernplatzhalter 4"/>
          <p:cNvSpPr>
            <a:spLocks noGrp="1"/>
          </p:cNvSpPr>
          <p:nvPr>
            <p:ph type="sldNum" sz="quarter" idx="11"/>
          </p:nvPr>
        </p:nvSpPr>
        <p:spPr/>
        <p:txBody>
          <a:bodyPr/>
          <a:lstStyle>
            <a:lvl1pPr>
              <a:defRPr>
                <a:solidFill>
                  <a:schemeClr val="tx1"/>
                </a:solidFill>
              </a:defRPr>
            </a:lvl1pPr>
          </a:lstStyle>
          <a:p>
            <a:fld id="{7A62AB44-3536-4DFC-8309-85195EA41A17}" type="slidenum">
              <a:rPr lang="en-US" smtClean="0"/>
              <a:pPr/>
              <a:t>‹#›</a:t>
            </a:fld>
            <a:endParaRPr lang="en-US" dirty="0"/>
          </a:p>
        </p:txBody>
      </p:sp>
      <p:sp>
        <p:nvSpPr>
          <p:cNvPr id="9" name="Textplatzhalter 2"/>
          <p:cNvSpPr>
            <a:spLocks noGrp="1"/>
          </p:cNvSpPr>
          <p:nvPr>
            <p:ph type="body" idx="12" hasCustomPrompt="1"/>
          </p:nvPr>
        </p:nvSpPr>
        <p:spPr>
          <a:xfrm>
            <a:off x="336000" y="2536716"/>
            <a:ext cx="5150400"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Edit Textmasterformat</a:t>
            </a:r>
          </a:p>
        </p:txBody>
      </p:sp>
      <p:sp>
        <p:nvSpPr>
          <p:cNvPr id="10" name="Textplatzhalter 4"/>
          <p:cNvSpPr>
            <a:spLocks noGrp="1"/>
          </p:cNvSpPr>
          <p:nvPr>
            <p:ph type="body" sz="quarter" idx="3" hasCustomPrompt="1"/>
          </p:nvPr>
        </p:nvSpPr>
        <p:spPr>
          <a:xfrm>
            <a:off x="6158403" y="1277938"/>
            <a:ext cx="5697599"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Edit Textmasterformat</a:t>
            </a:r>
          </a:p>
        </p:txBody>
      </p:sp>
      <p:sp>
        <p:nvSpPr>
          <p:cNvPr id="11" name="Inhaltsplatzhalter 5"/>
          <p:cNvSpPr>
            <a:spLocks noGrp="1"/>
          </p:cNvSpPr>
          <p:nvPr>
            <p:ph sz="quarter" idx="4" hasCustomPrompt="1"/>
          </p:nvPr>
        </p:nvSpPr>
        <p:spPr>
          <a:xfrm>
            <a:off x="6158400" y="1989140"/>
            <a:ext cx="5697600" cy="4137025"/>
          </a:xfrm>
          <a:prstGeom prst="rect">
            <a:avLst/>
          </a:prstGeom>
        </p:spPr>
        <p:txBody>
          <a:bodyPr/>
          <a:lstStyle>
            <a:lvl1pPr>
              <a:buClr>
                <a:srgbClr val="005CA9"/>
              </a:buClr>
              <a:defRPr sz="2400">
                <a:solidFill>
                  <a:schemeClr val="tx1"/>
                </a:solidFill>
              </a:defRPr>
            </a:lvl1pPr>
            <a:lvl2pPr>
              <a:buClr>
                <a:srgbClr val="005CA9"/>
              </a:buClr>
              <a:defRPr sz="2000">
                <a:solidFill>
                  <a:schemeClr val="tx1"/>
                </a:solidFill>
              </a:defRPr>
            </a:lvl2pPr>
            <a:lvl3pPr>
              <a:buClr>
                <a:srgbClr val="005CA9"/>
              </a:buClr>
              <a:defRPr sz="1800">
                <a:solidFill>
                  <a:schemeClr val="tx1"/>
                </a:solidFill>
              </a:defRPr>
            </a:lvl3pPr>
            <a:lvl4pPr>
              <a:defRPr sz="1600"/>
            </a:lvl4pPr>
            <a:lvl5pPr>
              <a:defRPr sz="1600"/>
            </a:lvl5pPr>
            <a:lvl6pPr>
              <a:defRPr sz="1600"/>
            </a:lvl6pPr>
            <a:lvl7pPr>
              <a:defRPr sz="1600"/>
            </a:lvl7pPr>
            <a:lvl8pPr>
              <a:defRPr sz="1600"/>
            </a:lvl8pPr>
            <a:lvl9pPr>
              <a:defRPr sz="1600"/>
            </a:lvl9pPr>
          </a:lstStyle>
          <a:p>
            <a:pPr lvl="0"/>
            <a:r>
              <a:rPr lang="de-DE" dirty="0"/>
              <a:t>Bullet points: blue, Text black</a:t>
            </a:r>
          </a:p>
          <a:p>
            <a:pPr lvl="1"/>
            <a:r>
              <a:rPr lang="de-DE" dirty="0"/>
              <a:t>……</a:t>
            </a:r>
          </a:p>
          <a:p>
            <a:pPr lvl="2"/>
            <a:r>
              <a:rPr lang="de-DE" dirty="0"/>
              <a:t>         </a:t>
            </a:r>
          </a:p>
        </p:txBody>
      </p:sp>
    </p:spTree>
    <p:extLst>
      <p:ext uri="{BB962C8B-B14F-4D97-AF65-F5344CB8AC3E}">
        <p14:creationId xmlns:p14="http://schemas.microsoft.com/office/powerpoint/2010/main" val="80191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Aufzähl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91478" y="316413"/>
            <a:ext cx="10466089" cy="678953"/>
          </a:xfrm>
        </p:spPr>
        <p:txBody>
          <a:bodyPr/>
          <a:lstStyle>
            <a:lvl1pPr>
              <a:defRPr sz="2400"/>
            </a:lvl1pPr>
          </a:lstStyle>
          <a:p>
            <a:br>
              <a:rPr lang="de-DE" dirty="0"/>
            </a:br>
            <a:r>
              <a:rPr lang="de-DE" dirty="0"/>
              <a:t> Titel: Arial fett, </a:t>
            </a:r>
            <a:r>
              <a:rPr lang="de-DE" dirty="0" err="1"/>
              <a:t>right-al</a:t>
            </a:r>
            <a:r>
              <a:rPr lang="de-DE" dirty="0"/>
              <a:t>., min. 24 Pkt. – max. 34 Pkt. For a two-line Titel – max. 28 Pkt. </a:t>
            </a:r>
            <a:endParaRPr lang="de-AT" dirty="0"/>
          </a:p>
        </p:txBody>
      </p:sp>
      <p:sp>
        <p:nvSpPr>
          <p:cNvPr id="3" name="Inhaltsplatzhalter 2"/>
          <p:cNvSpPr>
            <a:spLocks noGrp="1"/>
          </p:cNvSpPr>
          <p:nvPr>
            <p:ph idx="1" hasCustomPrompt="1"/>
          </p:nvPr>
        </p:nvSpPr>
        <p:spPr>
          <a:xfrm>
            <a:off x="334435" y="1584000"/>
            <a:ext cx="11523132" cy="4752974"/>
          </a:xfrm>
        </p:spPr>
        <p:txBody>
          <a:bodyPr>
            <a:normAutofit/>
          </a:bodyPr>
          <a:lstStyle>
            <a:lvl1pPr marL="342900" indent="-342900">
              <a:lnSpc>
                <a:spcPct val="150000"/>
              </a:lnSpc>
              <a:buFont typeface="Wingdings" panose="05000000000000000000" pitchFamily="2" charset="2"/>
              <a:buChar char="§"/>
              <a:defRPr sz="24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cs typeface="Arial" panose="020B0604020202020204" pitchFamily="34" charset="0"/>
              </a:defRPr>
            </a:lvl5pPr>
          </a:lstStyle>
          <a:p>
            <a:pPr lvl="0"/>
            <a:r>
              <a:rPr lang="de-DE" dirty="0"/>
              <a:t>Bullet-points: blue, Text black</a:t>
            </a:r>
          </a:p>
        </p:txBody>
      </p:sp>
      <p:sp>
        <p:nvSpPr>
          <p:cNvPr id="4" name="Fußzeilenplatzhalter 3"/>
          <p:cNvSpPr>
            <a:spLocks noGrp="1"/>
          </p:cNvSpPr>
          <p:nvPr>
            <p:ph type="ftr" sz="quarter" idx="10"/>
          </p:nvPr>
        </p:nvSpPr>
        <p:spPr/>
        <p:txBody>
          <a:bodyPr/>
          <a:lstStyle/>
          <a:p>
            <a:r>
              <a:rPr lang="de-DE"/>
              <a:t>Autorenzeile</a:t>
            </a:r>
            <a:endParaRPr lang="en-US" dirty="0"/>
          </a:p>
        </p:txBody>
      </p:sp>
      <p:sp>
        <p:nvSpPr>
          <p:cNvPr id="5" name="Foliennummernplatzhalter 4"/>
          <p:cNvSpPr>
            <a:spLocks noGrp="1"/>
          </p:cNvSpPr>
          <p:nvPr>
            <p:ph type="sldNum" sz="quarter" idx="11"/>
          </p:nvPr>
        </p:nvSpPr>
        <p:spPr/>
        <p:txBody>
          <a:bodyPr/>
          <a:lstStyle/>
          <a:p>
            <a:fld id="{7A62AB44-3536-4DFC-8309-85195EA41A17}" type="slidenum">
              <a:rPr lang="en-US" smtClean="0"/>
              <a:pPr/>
              <a:t>‹#›</a:t>
            </a:fld>
            <a:endParaRPr lang="en-US" dirty="0"/>
          </a:p>
        </p:txBody>
      </p:sp>
    </p:spTree>
    <p:extLst>
      <p:ext uri="{BB962C8B-B14F-4D97-AF65-F5344CB8AC3E}">
        <p14:creationId xmlns:p14="http://schemas.microsoft.com/office/powerpoint/2010/main" val="222620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uer Querbalken oben">
    <p:spTree>
      <p:nvGrpSpPr>
        <p:cNvPr id="1" name=""/>
        <p:cNvGrpSpPr/>
        <p:nvPr/>
      </p:nvGrpSpPr>
      <p:grpSpPr>
        <a:xfrm>
          <a:off x="0" y="0"/>
          <a:ext cx="0" cy="0"/>
          <a:chOff x="0" y="0"/>
          <a:chExt cx="0" cy="0"/>
        </a:xfrm>
      </p:grpSpPr>
      <p:sp>
        <p:nvSpPr>
          <p:cNvPr id="7" name="Rechteck 6"/>
          <p:cNvSpPr/>
          <p:nvPr userDrawn="1"/>
        </p:nvSpPr>
        <p:spPr>
          <a:xfrm>
            <a:off x="0" y="3385226"/>
            <a:ext cx="12192000" cy="3472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1391478" y="316413"/>
            <a:ext cx="10466089" cy="678953"/>
          </a:xfrm>
          <a:prstGeom prst="rect">
            <a:avLst/>
          </a:prstGeom>
        </p:spPr>
        <p:txBody>
          <a:bodyPr/>
          <a:lstStyle>
            <a:lvl1pPr>
              <a:defRPr sz="2400"/>
            </a:lvl1pPr>
          </a:lstStyle>
          <a:p>
            <a:br>
              <a:rPr lang="de-DE" dirty="0"/>
            </a:br>
            <a:r>
              <a:rPr lang="de-DE" dirty="0"/>
              <a:t> Titel: Arial fett, </a:t>
            </a:r>
            <a:r>
              <a:rPr lang="de-DE" dirty="0" err="1"/>
              <a:t>right-al</a:t>
            </a:r>
            <a:r>
              <a:rPr lang="de-DE" dirty="0"/>
              <a:t>., min. 24 Pkt. – max. 34 Pkt. For a two-line Titel – max. 28 Pkt. </a:t>
            </a:r>
            <a:endParaRPr lang="de-AT" dirty="0"/>
          </a:p>
        </p:txBody>
      </p:sp>
      <p:sp>
        <p:nvSpPr>
          <p:cNvPr id="5" name="Foliennummernplatzhalter 4"/>
          <p:cNvSpPr>
            <a:spLocks noGrp="1"/>
          </p:cNvSpPr>
          <p:nvPr>
            <p:ph type="sldNum" sz="quarter" idx="11"/>
          </p:nvPr>
        </p:nvSpPr>
        <p:spPr/>
        <p:txBody>
          <a:bodyPr/>
          <a:lstStyle>
            <a:lvl1pPr>
              <a:defRPr>
                <a:solidFill>
                  <a:schemeClr val="tx1"/>
                </a:solidFill>
              </a:defRPr>
            </a:lvl1pPr>
          </a:lstStyle>
          <a:p>
            <a:fld id="{7A62AB44-3536-4DFC-8309-85195EA41A17}" type="slidenum">
              <a:rPr lang="en-US" smtClean="0"/>
              <a:pPr/>
              <a:t>‹#›</a:t>
            </a:fld>
            <a:endParaRPr lang="en-US" dirty="0"/>
          </a:p>
        </p:txBody>
      </p:sp>
      <p:sp>
        <p:nvSpPr>
          <p:cNvPr id="8" name="Inhaltsplatzhalter 2"/>
          <p:cNvSpPr>
            <a:spLocks noGrp="1"/>
          </p:cNvSpPr>
          <p:nvPr>
            <p:ph idx="1" hasCustomPrompt="1"/>
          </p:nvPr>
        </p:nvSpPr>
        <p:spPr>
          <a:xfrm>
            <a:off x="334435" y="1584000"/>
            <a:ext cx="11559117" cy="1482622"/>
          </a:xfrm>
          <a:prstGeom prst="rect">
            <a:avLst/>
          </a:prstGeom>
        </p:spPr>
        <p:txBody>
          <a:bodyPr>
            <a:normAutofit/>
          </a:bodyPr>
          <a:lstStyle>
            <a:lvl1pPr marL="342900" indent="-342900">
              <a:lnSpc>
                <a:spcPct val="150000"/>
              </a:lnSpc>
              <a:buFont typeface="Wingdings" panose="05000000000000000000" pitchFamily="2" charset="2"/>
              <a:buChar char="§"/>
              <a:defRPr sz="2400" baseline="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cs typeface="Arial" panose="020B0604020202020204" pitchFamily="34" charset="0"/>
              </a:defRPr>
            </a:lvl5pPr>
          </a:lstStyle>
          <a:p>
            <a:pPr lvl="0"/>
            <a:r>
              <a:rPr lang="de-DE" dirty="0"/>
              <a:t>Bulletpoints and text: White</a:t>
            </a:r>
          </a:p>
        </p:txBody>
      </p:sp>
      <p:sp>
        <p:nvSpPr>
          <p:cNvPr id="9" name="Inhaltsplatzhalter 2"/>
          <p:cNvSpPr>
            <a:spLocks noGrp="1"/>
          </p:cNvSpPr>
          <p:nvPr>
            <p:ph idx="12" hasCustomPrompt="1"/>
          </p:nvPr>
        </p:nvSpPr>
        <p:spPr>
          <a:xfrm>
            <a:off x="334435" y="3672000"/>
            <a:ext cx="11559116" cy="1724400"/>
          </a:xfrm>
          <a:prstGeom prst="rect">
            <a:avLst/>
          </a:prstGeom>
        </p:spPr>
        <p:txBody>
          <a:bodyPr>
            <a:normAutofit/>
          </a:bodyPr>
          <a:lstStyle>
            <a:lvl1pPr marL="342900" indent="-342900">
              <a:lnSpc>
                <a:spcPct val="150000"/>
              </a:lnSpc>
              <a:buClr>
                <a:srgbClr val="005CA9"/>
              </a:buClr>
              <a:buFont typeface="Wingdings" panose="05000000000000000000" pitchFamily="2" charset="2"/>
              <a:buChar char="§"/>
              <a:defRPr sz="2400" baseline="0">
                <a:solidFill>
                  <a:schemeClr val="tx1"/>
                </a:solidFill>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cs typeface="Arial" panose="020B0604020202020204" pitchFamily="34" charset="0"/>
              </a:defRPr>
            </a:lvl5pPr>
          </a:lstStyle>
          <a:p>
            <a:pPr lvl="0"/>
            <a:r>
              <a:rPr lang="de-DE" dirty="0"/>
              <a:t>Bullet points: blue, Text black</a:t>
            </a:r>
          </a:p>
        </p:txBody>
      </p:sp>
      <p:sp>
        <p:nvSpPr>
          <p:cNvPr id="10" name="Fußzeilenplatzhalter 4"/>
          <p:cNvSpPr>
            <a:spLocks noGrp="1"/>
          </p:cNvSpPr>
          <p:nvPr>
            <p:ph type="ftr" sz="quarter" idx="3"/>
          </p:nvPr>
        </p:nvSpPr>
        <p:spPr>
          <a:xfrm>
            <a:off x="334433" y="6453191"/>
            <a:ext cx="3860800" cy="365125"/>
          </a:xfrm>
          <a:prstGeom prst="rect">
            <a:avLst/>
          </a:prstGeom>
        </p:spPr>
        <p:txBody>
          <a:bodyPr vert="horz" lIns="91440" tIns="45720" rIns="91440" bIns="45720" rtlCol="0" anchor="ctr"/>
          <a:lstStyle>
            <a:lvl1pPr algn="l">
              <a:defRPr sz="900">
                <a:solidFill>
                  <a:srgbClr val="005CA9"/>
                </a:solidFill>
              </a:defRPr>
            </a:lvl1pPr>
          </a:lstStyle>
          <a:p>
            <a:r>
              <a:rPr lang="de-DE" dirty="0"/>
              <a:t>Autorenzeile</a:t>
            </a:r>
            <a:endParaRPr lang="en-US" dirty="0"/>
          </a:p>
        </p:txBody>
      </p:sp>
    </p:spTree>
    <p:extLst>
      <p:ext uri="{BB962C8B-B14F-4D97-AF65-F5344CB8AC3E}">
        <p14:creationId xmlns:p14="http://schemas.microsoft.com/office/powerpoint/2010/main" val="45062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91478" y="316413"/>
            <a:ext cx="10466089" cy="678953"/>
          </a:xfrm>
        </p:spPr>
        <p:txBody>
          <a:bodyPr/>
          <a:lstStyle>
            <a:lvl1pPr>
              <a:defRPr sz="2400"/>
            </a:lvl1pPr>
          </a:lstStyle>
          <a:p>
            <a:r>
              <a:rPr lang="de-DE" dirty="0"/>
              <a:t>Titel: Arial fett, </a:t>
            </a:r>
            <a:r>
              <a:rPr lang="de-DE" dirty="0" err="1"/>
              <a:t>right-al</a:t>
            </a:r>
            <a:r>
              <a:rPr lang="de-DE" dirty="0"/>
              <a:t>., min. 24 Pkt. – max. 34 Pkt. For a two-line Titel – max. 28 Pkt.</a:t>
            </a:r>
            <a:endParaRPr lang="de-AT" dirty="0"/>
          </a:p>
        </p:txBody>
      </p:sp>
      <p:sp>
        <p:nvSpPr>
          <p:cNvPr id="3" name="Textplatzhalter 2"/>
          <p:cNvSpPr>
            <a:spLocks noGrp="1"/>
          </p:cNvSpPr>
          <p:nvPr>
            <p:ph type="body" idx="1" hasCustomPrompt="1"/>
          </p:nvPr>
        </p:nvSpPr>
        <p:spPr>
          <a:xfrm>
            <a:off x="334435" y="1277938"/>
            <a:ext cx="5568951" cy="639762"/>
          </a:xfrm>
        </p:spPr>
        <p:txBody>
          <a:bodyPr anchor="b"/>
          <a:lstStyle>
            <a:lvl1pPr marL="0" marR="0" indent="0" algn="l" defTabSz="914400" rtl="0" eaLnBrk="1" fontAlgn="auto" latinLnBrk="0" hangingPunct="1">
              <a:lnSpc>
                <a:spcPct val="100000"/>
              </a:lnSpc>
              <a:spcBef>
                <a:spcPct val="20000"/>
              </a:spcBef>
              <a:spcAft>
                <a:spcPts val="0"/>
              </a:spcAft>
              <a:buClr>
                <a:srgbClr val="005EA4"/>
              </a:buClr>
              <a:buSzTx/>
              <a:buFont typeface="Wingdings" panose="05000000000000000000" pitchFamily="2" charset="2"/>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ct val="20000"/>
              </a:spcBef>
              <a:spcAft>
                <a:spcPts val="0"/>
              </a:spcAft>
              <a:buClr>
                <a:srgbClr val="005EA4"/>
              </a:buClr>
              <a:buSzTx/>
              <a:buFont typeface="Wingdings" panose="05000000000000000000" pitchFamily="2" charset="2"/>
              <a:buNone/>
              <a:tabLst/>
              <a:defRPr/>
            </a:pPr>
            <a:r>
              <a:rPr lang="de-AT"/>
              <a:t>Edit </a:t>
            </a:r>
            <a:r>
              <a:rPr lang="de-DE" dirty="0"/>
              <a:t>Textmasterformat</a:t>
            </a:r>
          </a:p>
        </p:txBody>
      </p:sp>
      <p:sp>
        <p:nvSpPr>
          <p:cNvPr id="4" name="Inhaltsplatzhalter 3"/>
          <p:cNvSpPr>
            <a:spLocks noGrp="1"/>
          </p:cNvSpPr>
          <p:nvPr>
            <p:ph sz="half" idx="2" hasCustomPrompt="1"/>
          </p:nvPr>
        </p:nvSpPr>
        <p:spPr>
          <a:xfrm>
            <a:off x="334435" y="1989140"/>
            <a:ext cx="5568951" cy="4265747"/>
          </a:xfr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Bullet points: blue, Text black</a:t>
            </a:r>
          </a:p>
          <a:p>
            <a:pPr lvl="1"/>
            <a:r>
              <a:rPr lang="de-DE" dirty="0"/>
              <a:t>……</a:t>
            </a:r>
          </a:p>
          <a:p>
            <a:pPr lvl="2"/>
            <a:r>
              <a:rPr lang="de-DE" dirty="0"/>
              <a:t>…..</a:t>
            </a:r>
          </a:p>
        </p:txBody>
      </p:sp>
      <p:sp>
        <p:nvSpPr>
          <p:cNvPr id="5" name="Textplatzhalter 4"/>
          <p:cNvSpPr>
            <a:spLocks noGrp="1"/>
          </p:cNvSpPr>
          <p:nvPr>
            <p:ph type="body" sz="quarter" idx="3" hasCustomPrompt="1"/>
          </p:nvPr>
        </p:nvSpPr>
        <p:spPr>
          <a:xfrm>
            <a:off x="6288619" y="1277938"/>
            <a:ext cx="5568949" cy="639762"/>
          </a:xfrm>
        </p:spPr>
        <p:txBody>
          <a:bodyPr anchor="b"/>
          <a:lstStyle>
            <a:lvl1pPr marL="0" marR="0" indent="0" algn="l" defTabSz="914400" rtl="0" eaLnBrk="1" fontAlgn="auto" latinLnBrk="0" hangingPunct="1">
              <a:lnSpc>
                <a:spcPct val="100000"/>
              </a:lnSpc>
              <a:spcBef>
                <a:spcPct val="20000"/>
              </a:spcBef>
              <a:spcAft>
                <a:spcPts val="0"/>
              </a:spcAft>
              <a:buClr>
                <a:srgbClr val="005EA4"/>
              </a:buClr>
              <a:buSzTx/>
              <a:buFont typeface="Wingdings" panose="05000000000000000000" pitchFamily="2" charset="2"/>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ct val="20000"/>
              </a:spcBef>
              <a:spcAft>
                <a:spcPts val="0"/>
              </a:spcAft>
              <a:buClr>
                <a:srgbClr val="005EA4"/>
              </a:buClr>
              <a:buSzTx/>
              <a:buFont typeface="Wingdings" panose="05000000000000000000" pitchFamily="2" charset="2"/>
              <a:buNone/>
              <a:tabLst/>
              <a:defRPr/>
            </a:pPr>
            <a:r>
              <a:rPr lang="de-AT"/>
              <a:t>Edit </a:t>
            </a:r>
            <a:r>
              <a:rPr lang="de-DE" dirty="0"/>
              <a:t>Textmasterformat</a:t>
            </a:r>
          </a:p>
        </p:txBody>
      </p:sp>
      <p:sp>
        <p:nvSpPr>
          <p:cNvPr id="6" name="Inhaltsplatzhalter 5"/>
          <p:cNvSpPr>
            <a:spLocks noGrp="1"/>
          </p:cNvSpPr>
          <p:nvPr>
            <p:ph sz="quarter" idx="4" hasCustomPrompt="1"/>
          </p:nvPr>
        </p:nvSpPr>
        <p:spPr>
          <a:xfrm>
            <a:off x="6288619" y="1989140"/>
            <a:ext cx="5568949" cy="42657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Bullet points: blue, Text black</a:t>
            </a:r>
          </a:p>
          <a:p>
            <a:pPr lvl="1"/>
            <a:r>
              <a:rPr lang="de-DE" dirty="0"/>
              <a:t>……</a:t>
            </a:r>
          </a:p>
          <a:p>
            <a:pPr lvl="2"/>
            <a:r>
              <a:rPr lang="de-DE" dirty="0"/>
              <a:t>…..</a:t>
            </a:r>
          </a:p>
        </p:txBody>
      </p:sp>
      <p:sp>
        <p:nvSpPr>
          <p:cNvPr id="7" name="Fußzeilenplatzhalter 6"/>
          <p:cNvSpPr>
            <a:spLocks noGrp="1"/>
          </p:cNvSpPr>
          <p:nvPr>
            <p:ph type="ftr" sz="quarter" idx="10"/>
          </p:nvPr>
        </p:nvSpPr>
        <p:spPr/>
        <p:txBody>
          <a:bodyPr/>
          <a:lstStyle/>
          <a:p>
            <a:r>
              <a:rPr lang="de-DE"/>
              <a:t>Autorenzeile</a:t>
            </a:r>
            <a:endParaRPr lang="en-US" dirty="0"/>
          </a:p>
        </p:txBody>
      </p:sp>
      <p:sp>
        <p:nvSpPr>
          <p:cNvPr id="8" name="Foliennummernplatzhalter 7"/>
          <p:cNvSpPr>
            <a:spLocks noGrp="1"/>
          </p:cNvSpPr>
          <p:nvPr>
            <p:ph type="sldNum" sz="quarter" idx="11"/>
          </p:nvPr>
        </p:nvSpPr>
        <p:spPr/>
        <p:txBody>
          <a:bodyPr/>
          <a:lstStyle/>
          <a:p>
            <a:fld id="{7A62AB44-3536-4DFC-8309-85195EA41A17}" type="slidenum">
              <a:rPr lang="en-US" smtClean="0"/>
              <a:pPr/>
              <a:t>‹#›</a:t>
            </a:fld>
            <a:endParaRPr lang="en-US" dirty="0"/>
          </a:p>
        </p:txBody>
      </p:sp>
    </p:spTree>
    <p:extLst>
      <p:ext uri="{BB962C8B-B14F-4D97-AF65-F5344CB8AC3E}">
        <p14:creationId xmlns:p14="http://schemas.microsoft.com/office/powerpoint/2010/main" val="213514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be / Halbe Logo Blau">
    <p:spTree>
      <p:nvGrpSpPr>
        <p:cNvPr id="1" name=""/>
        <p:cNvGrpSpPr/>
        <p:nvPr/>
      </p:nvGrpSpPr>
      <p:grpSpPr>
        <a:xfrm>
          <a:off x="0" y="0"/>
          <a:ext cx="0" cy="0"/>
          <a:chOff x="0" y="0"/>
          <a:chExt cx="0" cy="0"/>
        </a:xfrm>
      </p:grpSpPr>
      <p:sp>
        <p:nvSpPr>
          <p:cNvPr id="4" name="Rechteck 3"/>
          <p:cNvSpPr/>
          <p:nvPr userDrawn="1"/>
        </p:nvSpPr>
        <p:spPr>
          <a:xfrm flipH="1">
            <a:off x="5823625" y="0"/>
            <a:ext cx="6368377" cy="6858000"/>
          </a:xfrm>
          <a:prstGeom prst="rect">
            <a:avLst/>
          </a:prstGeom>
          <a:solidFill>
            <a:srgbClr val="005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liennummernplatzhalter 7"/>
          <p:cNvSpPr>
            <a:spLocks noGrp="1"/>
          </p:cNvSpPr>
          <p:nvPr>
            <p:ph type="sldNum" sz="quarter" idx="11"/>
          </p:nvPr>
        </p:nvSpPr>
        <p:spPr>
          <a:xfrm>
            <a:off x="9048751" y="6449533"/>
            <a:ext cx="2844800" cy="365125"/>
          </a:xfrm>
        </p:spPr>
        <p:txBody>
          <a:bodyPr/>
          <a:lstStyle>
            <a:lvl1pPr>
              <a:defRPr>
                <a:solidFill>
                  <a:schemeClr val="bg1"/>
                </a:solidFill>
              </a:defRPr>
            </a:lvl1pPr>
          </a:lstStyle>
          <a:p>
            <a:fld id="{7A62AB44-3536-4DFC-8309-85195EA41A17}" type="slidenum">
              <a:rPr lang="en-US" smtClean="0"/>
              <a:pPr/>
              <a:t>‹#›</a:t>
            </a:fld>
            <a:endParaRPr lang="en-US" dirty="0"/>
          </a:p>
        </p:txBody>
      </p:sp>
      <p:sp>
        <p:nvSpPr>
          <p:cNvPr id="13" name="Textplatzhalter 2"/>
          <p:cNvSpPr>
            <a:spLocks noGrp="1"/>
          </p:cNvSpPr>
          <p:nvPr>
            <p:ph type="body" idx="1" hasCustomPrompt="1"/>
          </p:nvPr>
        </p:nvSpPr>
        <p:spPr>
          <a:xfrm>
            <a:off x="7234888" y="2449167"/>
            <a:ext cx="3909016"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Edit Textmasterformat</a:t>
            </a:r>
          </a:p>
        </p:txBody>
      </p:sp>
      <p:sp>
        <p:nvSpPr>
          <p:cNvPr id="8" name="Fußzeilenplatzhalter 4"/>
          <p:cNvSpPr>
            <a:spLocks noGrp="1"/>
          </p:cNvSpPr>
          <p:nvPr>
            <p:ph type="ftr" sz="quarter" idx="3"/>
          </p:nvPr>
        </p:nvSpPr>
        <p:spPr>
          <a:xfrm>
            <a:off x="334433" y="6453191"/>
            <a:ext cx="3860800" cy="365125"/>
          </a:xfrm>
          <a:prstGeom prst="rect">
            <a:avLst/>
          </a:prstGeom>
        </p:spPr>
        <p:txBody>
          <a:bodyPr vert="horz" lIns="91440" tIns="45720" rIns="91440" bIns="45720" rtlCol="0" anchor="ctr"/>
          <a:lstStyle>
            <a:lvl1pPr algn="l">
              <a:defRPr sz="900">
                <a:solidFill>
                  <a:srgbClr val="005CA9"/>
                </a:solidFill>
              </a:defRPr>
            </a:lvl1pPr>
          </a:lstStyle>
          <a:p>
            <a:r>
              <a:rPr lang="de-DE" dirty="0"/>
              <a:t>Autorenzeile</a:t>
            </a:r>
            <a:endParaRPr lang="en-US" dirty="0"/>
          </a:p>
        </p:txBody>
      </p:sp>
      <p:sp>
        <p:nvSpPr>
          <p:cNvPr id="12" name="Inhaltsplatzhalter 2"/>
          <p:cNvSpPr>
            <a:spLocks noGrp="1"/>
          </p:cNvSpPr>
          <p:nvPr>
            <p:ph idx="12" hasCustomPrompt="1"/>
          </p:nvPr>
        </p:nvSpPr>
        <p:spPr>
          <a:xfrm>
            <a:off x="334435" y="1484316"/>
            <a:ext cx="5155200" cy="4196639"/>
          </a:xfrm>
        </p:spPr>
        <p:txBody>
          <a:bodyPr anchor="ctr" anchorCtr="0">
            <a:normAutofit/>
          </a:bodyPr>
          <a:lstStyle>
            <a:lvl1pPr marL="0" indent="0" algn="ctr">
              <a:lnSpc>
                <a:spcPct val="150000"/>
              </a:lnSpc>
              <a:buFont typeface="Wingdings" panose="05000000000000000000" pitchFamily="2" charset="2"/>
              <a:buNone/>
              <a:defRPr sz="2400" baseline="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cs typeface="Arial" panose="020B0604020202020204" pitchFamily="34" charset="0"/>
              </a:defRPr>
            </a:lvl5pPr>
          </a:lstStyle>
          <a:p>
            <a:pPr lvl="0"/>
            <a:r>
              <a:rPr lang="de-DE" dirty="0"/>
              <a:t>Here Text can overlay an image.</a:t>
            </a:r>
          </a:p>
        </p:txBody>
      </p:sp>
      <p:pic>
        <p:nvPicPr>
          <p:cNvPr id="10" name="Bild 7" descr="UNIQA_Logo_PPT.jpg">
            <a:extLst>
              <a:ext uri="{FF2B5EF4-FFF2-40B4-BE49-F238E27FC236}">
                <a16:creationId xmlns:a16="http://schemas.microsoft.com/office/drawing/2014/main" id="{8A67B4B2-A042-F943-B092-B72D022F5EF3}"/>
              </a:ext>
            </a:extLst>
          </p:cNvPr>
          <p:cNvPicPr>
            <a:picLocks noChangeAspect="1"/>
          </p:cNvPicPr>
          <p:nvPr userDrawn="1"/>
        </p:nvPicPr>
        <p:blipFill>
          <a:blip r:embed="rId2"/>
          <a:stretch>
            <a:fillRect/>
          </a:stretch>
        </p:blipFill>
        <p:spPr>
          <a:xfrm>
            <a:off x="279400" y="209550"/>
            <a:ext cx="647700" cy="647700"/>
          </a:xfrm>
          <a:prstGeom prst="rect">
            <a:avLst/>
          </a:prstGeom>
        </p:spPr>
      </p:pic>
    </p:spTree>
    <p:extLst>
      <p:ext uri="{BB962C8B-B14F-4D97-AF65-F5344CB8AC3E}">
        <p14:creationId xmlns:p14="http://schemas.microsoft.com/office/powerpoint/2010/main" val="165759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 Logo Blau">
    <p:spTree>
      <p:nvGrpSpPr>
        <p:cNvPr id="1" name=""/>
        <p:cNvGrpSpPr/>
        <p:nvPr/>
      </p:nvGrpSpPr>
      <p:grpSpPr>
        <a:xfrm>
          <a:off x="0" y="0"/>
          <a:ext cx="0" cy="0"/>
          <a:chOff x="0" y="0"/>
          <a:chExt cx="0" cy="0"/>
        </a:xfrm>
      </p:grpSpPr>
      <p:sp>
        <p:nvSpPr>
          <p:cNvPr id="11" name="Rechteck 10"/>
          <p:cNvSpPr/>
          <p:nvPr userDrawn="1"/>
        </p:nvSpPr>
        <p:spPr>
          <a:xfrm>
            <a:off x="4544292" y="0"/>
            <a:ext cx="7647709" cy="6858000"/>
          </a:xfrm>
          <a:prstGeom prst="rect">
            <a:avLst/>
          </a:prstGeom>
          <a:solidFill>
            <a:srgbClr val="005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rgbClr val="005B9C"/>
              </a:solidFill>
            </a:endParaRPr>
          </a:p>
        </p:txBody>
      </p:sp>
      <p:sp>
        <p:nvSpPr>
          <p:cNvPr id="9" name="Foliennummernplatzhalter 7"/>
          <p:cNvSpPr>
            <a:spLocks noGrp="1"/>
          </p:cNvSpPr>
          <p:nvPr>
            <p:ph type="sldNum" sz="quarter" idx="11"/>
          </p:nvPr>
        </p:nvSpPr>
        <p:spPr>
          <a:xfrm>
            <a:off x="9048751" y="6449533"/>
            <a:ext cx="2844800" cy="365125"/>
          </a:xfrm>
        </p:spPr>
        <p:txBody>
          <a:bodyPr/>
          <a:lstStyle>
            <a:lvl1pPr>
              <a:defRPr>
                <a:solidFill>
                  <a:schemeClr val="bg1"/>
                </a:solidFill>
              </a:defRPr>
            </a:lvl1pPr>
          </a:lstStyle>
          <a:p>
            <a:fld id="{7A62AB44-3536-4DFC-8309-85195EA41A17}" type="slidenum">
              <a:rPr lang="en-US" smtClean="0"/>
              <a:pPr/>
              <a:t>‹#›</a:t>
            </a:fld>
            <a:endParaRPr lang="en-US" dirty="0"/>
          </a:p>
        </p:txBody>
      </p:sp>
      <p:sp>
        <p:nvSpPr>
          <p:cNvPr id="16" name="Textplatzhalter 4"/>
          <p:cNvSpPr>
            <a:spLocks noGrp="1"/>
          </p:cNvSpPr>
          <p:nvPr>
            <p:ph type="body" sz="quarter" idx="3" hasCustomPrompt="1"/>
          </p:nvPr>
        </p:nvSpPr>
        <p:spPr>
          <a:xfrm>
            <a:off x="5116952" y="1277938"/>
            <a:ext cx="6568369"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Edit Textmasterformat</a:t>
            </a:r>
          </a:p>
        </p:txBody>
      </p:sp>
      <p:sp>
        <p:nvSpPr>
          <p:cNvPr id="17" name="Inhaltsplatzhalter 5"/>
          <p:cNvSpPr>
            <a:spLocks noGrp="1"/>
          </p:cNvSpPr>
          <p:nvPr>
            <p:ph sz="quarter" idx="4" hasCustomPrompt="1"/>
          </p:nvPr>
        </p:nvSpPr>
        <p:spPr>
          <a:xfrm>
            <a:off x="5116952" y="1989140"/>
            <a:ext cx="6568369" cy="4137025"/>
          </a:xfrm>
        </p:spPr>
        <p:txBody>
          <a:bodyPr/>
          <a:lstStyle>
            <a:lvl1pPr>
              <a:buClr>
                <a:schemeClr val="bg1"/>
              </a:buClr>
              <a:defRPr sz="2400" baseline="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de-DE" dirty="0"/>
              <a:t>Bullet points and text: White</a:t>
            </a:r>
          </a:p>
          <a:p>
            <a:pPr lvl="1"/>
            <a:r>
              <a:rPr lang="de-DE" dirty="0"/>
              <a:t>……</a:t>
            </a:r>
          </a:p>
          <a:p>
            <a:pPr lvl="2"/>
            <a:r>
              <a:rPr lang="de-DE" dirty="0"/>
              <a:t>…..</a:t>
            </a:r>
          </a:p>
        </p:txBody>
      </p:sp>
      <p:sp>
        <p:nvSpPr>
          <p:cNvPr id="8" name="Fußzeilenplatzhalter 4"/>
          <p:cNvSpPr>
            <a:spLocks noGrp="1"/>
          </p:cNvSpPr>
          <p:nvPr>
            <p:ph type="ftr" sz="quarter" idx="12"/>
          </p:nvPr>
        </p:nvSpPr>
        <p:spPr>
          <a:xfrm>
            <a:off x="334433" y="6453191"/>
            <a:ext cx="3860800" cy="365125"/>
          </a:xfrm>
          <a:prstGeom prst="rect">
            <a:avLst/>
          </a:prstGeom>
        </p:spPr>
        <p:txBody>
          <a:bodyPr vert="horz" lIns="91440" tIns="45720" rIns="91440" bIns="45720" rtlCol="0" anchor="ctr"/>
          <a:lstStyle>
            <a:lvl1pPr algn="l">
              <a:defRPr sz="900">
                <a:solidFill>
                  <a:srgbClr val="005CA9"/>
                </a:solidFill>
              </a:defRPr>
            </a:lvl1pPr>
          </a:lstStyle>
          <a:p>
            <a:r>
              <a:rPr lang="de-DE" dirty="0"/>
              <a:t>Autorenzeile</a:t>
            </a:r>
            <a:endParaRPr lang="en-US" dirty="0"/>
          </a:p>
        </p:txBody>
      </p:sp>
      <p:sp>
        <p:nvSpPr>
          <p:cNvPr id="12" name="Inhaltsplatzhalter 2"/>
          <p:cNvSpPr>
            <a:spLocks noGrp="1"/>
          </p:cNvSpPr>
          <p:nvPr>
            <p:ph idx="13" hasCustomPrompt="1"/>
          </p:nvPr>
        </p:nvSpPr>
        <p:spPr>
          <a:xfrm>
            <a:off x="334435" y="1484316"/>
            <a:ext cx="3873600" cy="4196639"/>
          </a:xfrm>
        </p:spPr>
        <p:txBody>
          <a:bodyPr anchor="ctr" anchorCtr="0">
            <a:normAutofit/>
          </a:bodyPr>
          <a:lstStyle>
            <a:lvl1pPr marL="0" indent="0" algn="ctr">
              <a:lnSpc>
                <a:spcPct val="150000"/>
              </a:lnSpc>
              <a:buFont typeface="Wingdings" panose="05000000000000000000" pitchFamily="2" charset="2"/>
              <a:buNone/>
              <a:defRPr sz="2400" baseline="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cs typeface="Arial" panose="020B0604020202020204" pitchFamily="34" charset="0"/>
              </a:defRPr>
            </a:lvl5pPr>
          </a:lstStyle>
          <a:p>
            <a:pPr lvl="0"/>
            <a:r>
              <a:rPr lang="de-DE" dirty="0"/>
              <a:t>Here Text can overlay an image.</a:t>
            </a:r>
          </a:p>
        </p:txBody>
      </p:sp>
    </p:spTree>
    <p:extLst>
      <p:ext uri="{BB962C8B-B14F-4D97-AF65-F5344CB8AC3E}">
        <p14:creationId xmlns:p14="http://schemas.microsoft.com/office/powerpoint/2010/main" val="124440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uer Querbalken unten">
    <p:spTree>
      <p:nvGrpSpPr>
        <p:cNvPr id="1" name=""/>
        <p:cNvGrpSpPr/>
        <p:nvPr/>
      </p:nvGrpSpPr>
      <p:grpSpPr>
        <a:xfrm>
          <a:off x="0" y="0"/>
          <a:ext cx="0" cy="0"/>
          <a:chOff x="0" y="0"/>
          <a:chExt cx="0" cy="0"/>
        </a:xfrm>
      </p:grpSpPr>
      <p:sp>
        <p:nvSpPr>
          <p:cNvPr id="7" name="Rechteck 6"/>
          <p:cNvSpPr/>
          <p:nvPr userDrawn="1"/>
        </p:nvSpPr>
        <p:spPr>
          <a:xfrm>
            <a:off x="0" y="3385226"/>
            <a:ext cx="12192000" cy="3472774"/>
          </a:xfrm>
          <a:prstGeom prst="rect">
            <a:avLst/>
          </a:prstGeom>
          <a:solidFill>
            <a:srgbClr val="005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1391478" y="316413"/>
            <a:ext cx="10466089" cy="678953"/>
          </a:xfrm>
        </p:spPr>
        <p:txBody>
          <a:bodyPr/>
          <a:lstStyle>
            <a:lvl1pPr>
              <a:defRPr sz="2400"/>
            </a:lvl1pPr>
          </a:lstStyle>
          <a:p>
            <a:r>
              <a:rPr lang="de-DE" dirty="0"/>
              <a:t>Titel: Arial fett, </a:t>
            </a:r>
            <a:r>
              <a:rPr lang="de-DE" dirty="0" err="1"/>
              <a:t>right-al</a:t>
            </a:r>
            <a:r>
              <a:rPr lang="de-DE" dirty="0"/>
              <a:t>., min. 24 Pkt. – max. 34 Pkt. For a two-line Titel – max. 28 Pkt.</a:t>
            </a:r>
            <a:endParaRPr lang="de-AT" dirty="0"/>
          </a:p>
        </p:txBody>
      </p:sp>
      <p:sp>
        <p:nvSpPr>
          <p:cNvPr id="3" name="Inhaltsplatzhalter 2"/>
          <p:cNvSpPr>
            <a:spLocks noGrp="1"/>
          </p:cNvSpPr>
          <p:nvPr>
            <p:ph idx="1" hasCustomPrompt="1"/>
          </p:nvPr>
        </p:nvSpPr>
        <p:spPr>
          <a:xfrm>
            <a:off x="334435" y="1484314"/>
            <a:ext cx="11523132" cy="1725814"/>
          </a:xfrm>
        </p:spPr>
        <p:txBody>
          <a:bodyPr>
            <a:normAutofit/>
          </a:bodyPr>
          <a:lstStyle>
            <a:lvl1pPr marL="342900" indent="-342900">
              <a:lnSpc>
                <a:spcPct val="150000"/>
              </a:lnSpc>
              <a:buFont typeface="Wingdings" panose="05000000000000000000" pitchFamily="2" charset="2"/>
              <a:buChar char="§"/>
              <a:defRPr sz="24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cs typeface="Arial" panose="020B0604020202020204" pitchFamily="34" charset="0"/>
              </a:defRPr>
            </a:lvl5pPr>
          </a:lstStyle>
          <a:p>
            <a:pPr lvl="0"/>
            <a:r>
              <a:rPr lang="de-DE" dirty="0"/>
              <a:t>Bullet points: blue, Text black</a:t>
            </a:r>
          </a:p>
        </p:txBody>
      </p:sp>
      <p:sp>
        <p:nvSpPr>
          <p:cNvPr id="4" name="Fußzeilenplatzhalter 3"/>
          <p:cNvSpPr>
            <a:spLocks noGrp="1"/>
          </p:cNvSpPr>
          <p:nvPr>
            <p:ph type="ftr" sz="quarter" idx="10"/>
          </p:nvPr>
        </p:nvSpPr>
        <p:spPr/>
        <p:txBody>
          <a:bodyPr/>
          <a:lstStyle>
            <a:lvl1pPr>
              <a:defRPr>
                <a:solidFill>
                  <a:schemeClr val="bg1"/>
                </a:solidFill>
              </a:defRPr>
            </a:lvl1pPr>
          </a:lstStyle>
          <a:p>
            <a:r>
              <a:rPr lang="de-DE" dirty="0"/>
              <a:t>Autorenzeile</a:t>
            </a:r>
            <a:endParaRPr lang="en-US" dirty="0"/>
          </a:p>
        </p:txBody>
      </p:sp>
      <p:sp>
        <p:nvSpPr>
          <p:cNvPr id="5" name="Foliennummernplatzhalter 4"/>
          <p:cNvSpPr>
            <a:spLocks noGrp="1"/>
          </p:cNvSpPr>
          <p:nvPr>
            <p:ph type="sldNum" sz="quarter" idx="11"/>
          </p:nvPr>
        </p:nvSpPr>
        <p:spPr/>
        <p:txBody>
          <a:bodyPr/>
          <a:lstStyle>
            <a:lvl1pPr>
              <a:defRPr>
                <a:solidFill>
                  <a:schemeClr val="bg1"/>
                </a:solidFill>
              </a:defRPr>
            </a:lvl1pPr>
          </a:lstStyle>
          <a:p>
            <a:fld id="{7A62AB44-3536-4DFC-8309-85195EA41A17}" type="slidenum">
              <a:rPr lang="en-US" smtClean="0"/>
              <a:pPr/>
              <a:t>‹#›</a:t>
            </a:fld>
            <a:endParaRPr lang="en-US" dirty="0"/>
          </a:p>
        </p:txBody>
      </p:sp>
      <p:sp>
        <p:nvSpPr>
          <p:cNvPr id="8" name="Inhaltsplatzhalter 2"/>
          <p:cNvSpPr>
            <a:spLocks noGrp="1"/>
          </p:cNvSpPr>
          <p:nvPr>
            <p:ph idx="12" hasCustomPrompt="1"/>
          </p:nvPr>
        </p:nvSpPr>
        <p:spPr>
          <a:xfrm>
            <a:off x="334435" y="3673037"/>
            <a:ext cx="11523132" cy="1725814"/>
          </a:xfrm>
        </p:spPr>
        <p:txBody>
          <a:bodyPr>
            <a:normAutofit/>
          </a:bodyPr>
          <a:lstStyle>
            <a:lvl1pPr marL="342900" indent="-342900">
              <a:lnSpc>
                <a:spcPct val="150000"/>
              </a:lnSpc>
              <a:buClr>
                <a:schemeClr val="bg1"/>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cs typeface="Arial" panose="020B0604020202020204" pitchFamily="34" charset="0"/>
              </a:defRPr>
            </a:lvl5pPr>
          </a:lstStyle>
          <a:p>
            <a:pPr lvl="0"/>
            <a:r>
              <a:rPr lang="de-DE" dirty="0"/>
              <a:t>Bullet points and text: White</a:t>
            </a:r>
          </a:p>
        </p:txBody>
      </p:sp>
    </p:spTree>
    <p:extLst>
      <p:ext uri="{BB962C8B-B14F-4D97-AF65-F5344CB8AC3E}">
        <p14:creationId xmlns:p14="http://schemas.microsoft.com/office/powerpoint/2010/main" val="185300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4/1/20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425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ajd tytułowy - moduł nadrzędn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844D60BD-762F-9D47-B3AB-E2B1D0FAD57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descr="Obraz zawierający zabawka&#10;&#10;Opis wygenerowany automatycznie">
            <a:extLst>
              <a:ext uri="{FF2B5EF4-FFF2-40B4-BE49-F238E27FC236}">
                <a16:creationId xmlns:a16="http://schemas.microsoft.com/office/drawing/2014/main" id="{B04E9A2F-D6A8-5B49-95B3-DB5B305A9D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39" b="25720"/>
          <a:stretch/>
        </p:blipFill>
        <p:spPr>
          <a:xfrm>
            <a:off x="320040" y="0"/>
            <a:ext cx="10576560" cy="6858000"/>
          </a:xfrm>
          <a:prstGeom prst="rect">
            <a:avLst/>
          </a:prstGeom>
        </p:spPr>
      </p:pic>
      <p:sp>
        <p:nvSpPr>
          <p:cNvPr id="2" name="Prostokąt 1">
            <a:extLst>
              <a:ext uri="{FF2B5EF4-FFF2-40B4-BE49-F238E27FC236}">
                <a16:creationId xmlns:a16="http://schemas.microsoft.com/office/drawing/2014/main" id="{460F0190-F3B8-694D-B8CC-EB1D759EF955}"/>
              </a:ext>
            </a:extLst>
          </p:cNvPr>
          <p:cNvSpPr/>
          <p:nvPr userDrawn="1"/>
        </p:nvSpPr>
        <p:spPr>
          <a:xfrm>
            <a:off x="-39329" y="-44245"/>
            <a:ext cx="12285405" cy="6936657"/>
          </a:xfrm>
          <a:prstGeom prst="rect">
            <a:avLst/>
          </a:prstGeom>
          <a:solidFill>
            <a:srgbClr val="005EA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2" name="Bild 7" descr="UNIQA_Logo_PPT.jpg">
            <a:extLst>
              <a:ext uri="{FF2B5EF4-FFF2-40B4-BE49-F238E27FC236}">
                <a16:creationId xmlns:a16="http://schemas.microsoft.com/office/drawing/2014/main" id="{2813E734-ECEB-9B41-A95C-BB858BE2469E}"/>
              </a:ext>
            </a:extLst>
          </p:cNvPr>
          <p:cNvPicPr>
            <a:picLocks noChangeAspect="1"/>
          </p:cNvPicPr>
          <p:nvPr userDrawn="1"/>
        </p:nvPicPr>
        <p:blipFill>
          <a:blip r:embed="rId4"/>
          <a:stretch>
            <a:fillRect/>
          </a:stretch>
        </p:blipFill>
        <p:spPr>
          <a:xfrm>
            <a:off x="279400" y="209550"/>
            <a:ext cx="647700" cy="647700"/>
          </a:xfrm>
          <a:prstGeom prst="rect">
            <a:avLst/>
          </a:prstGeom>
        </p:spPr>
      </p:pic>
    </p:spTree>
    <p:extLst>
      <p:ext uri="{BB962C8B-B14F-4D97-AF65-F5344CB8AC3E}">
        <p14:creationId xmlns:p14="http://schemas.microsoft.com/office/powerpoint/2010/main" val="1468500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ajd tytułowy - moduł nadrzędn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844D60BD-762F-9D47-B3AB-E2B1D0FAD57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F5EA6F5C-4EAD-B046-ABE6-BE7B91882B6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82" t="23227" r="808" b="23949"/>
          <a:stretch/>
        </p:blipFill>
        <p:spPr>
          <a:xfrm>
            <a:off x="-1" y="0"/>
            <a:ext cx="12192001" cy="6858000"/>
          </a:xfrm>
          <a:prstGeom prst="rect">
            <a:avLst/>
          </a:prstGeom>
        </p:spPr>
      </p:pic>
      <p:sp>
        <p:nvSpPr>
          <p:cNvPr id="2" name="Prostokąt 1">
            <a:extLst>
              <a:ext uri="{FF2B5EF4-FFF2-40B4-BE49-F238E27FC236}">
                <a16:creationId xmlns:a16="http://schemas.microsoft.com/office/drawing/2014/main" id="{460F0190-F3B8-694D-B8CC-EB1D759EF955}"/>
              </a:ext>
            </a:extLst>
          </p:cNvPr>
          <p:cNvSpPr/>
          <p:nvPr userDrawn="1"/>
        </p:nvSpPr>
        <p:spPr>
          <a:xfrm>
            <a:off x="-1" y="0"/>
            <a:ext cx="12192001" cy="6858000"/>
          </a:xfrm>
          <a:prstGeom prst="rect">
            <a:avLst/>
          </a:prstGeom>
          <a:solidFill>
            <a:srgbClr val="FFC00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p>
        </p:txBody>
      </p:sp>
      <p:pic>
        <p:nvPicPr>
          <p:cNvPr id="8" name="Bild 7" descr="UNIQA_Logo_PPT.jpg">
            <a:extLst>
              <a:ext uri="{FF2B5EF4-FFF2-40B4-BE49-F238E27FC236}">
                <a16:creationId xmlns:a16="http://schemas.microsoft.com/office/drawing/2014/main" id="{12731035-ADF8-844B-9350-C306BF33DA83}"/>
              </a:ext>
            </a:extLst>
          </p:cNvPr>
          <p:cNvPicPr>
            <a:picLocks noChangeAspect="1"/>
          </p:cNvPicPr>
          <p:nvPr userDrawn="1"/>
        </p:nvPicPr>
        <p:blipFill>
          <a:blip r:embed="rId4"/>
          <a:stretch>
            <a:fillRect/>
          </a:stretch>
        </p:blipFill>
        <p:spPr>
          <a:xfrm>
            <a:off x="279400" y="209550"/>
            <a:ext cx="647700" cy="647700"/>
          </a:xfrm>
          <a:prstGeom prst="rect">
            <a:avLst/>
          </a:prstGeom>
        </p:spPr>
      </p:pic>
    </p:spTree>
    <p:extLst>
      <p:ext uri="{BB962C8B-B14F-4D97-AF65-F5344CB8AC3E}">
        <p14:creationId xmlns:p14="http://schemas.microsoft.com/office/powerpoint/2010/main" val="1911443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7.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704623" y="309035"/>
            <a:ext cx="10056007" cy="678953"/>
          </a:xfrm>
          <a:prstGeom prst="rect">
            <a:avLst/>
          </a:prstGeom>
        </p:spPr>
        <p:txBody>
          <a:bodyPr vert="horz" lIns="91440" tIns="45720" rIns="91440" bIns="45720" rtlCol="0" anchor="b" anchorCtr="0">
            <a:noAutofit/>
          </a:bodyPr>
          <a:lstStyle/>
          <a:p>
            <a:r>
              <a:rPr lang="de-DE" dirty="0"/>
              <a:t>Click to edit titelmasterformat</a:t>
            </a:r>
            <a:endParaRPr lang="de-AT" dirty="0"/>
          </a:p>
        </p:txBody>
      </p:sp>
      <p:sp>
        <p:nvSpPr>
          <p:cNvPr id="3" name="Textplatzhalter 2"/>
          <p:cNvSpPr>
            <a:spLocks noGrp="1"/>
          </p:cNvSpPr>
          <p:nvPr>
            <p:ph type="body" idx="1"/>
          </p:nvPr>
        </p:nvSpPr>
        <p:spPr>
          <a:xfrm>
            <a:off x="334436" y="1585572"/>
            <a:ext cx="11535697" cy="4525963"/>
          </a:xfrm>
          <a:prstGeom prst="rect">
            <a:avLst/>
          </a:prstGeom>
        </p:spPr>
        <p:txBody>
          <a:bodyPr vert="horz" lIns="91440" tIns="45720" rIns="91440" bIns="45720" rtlCol="0">
            <a:normAutofit/>
          </a:bodyPr>
          <a:lstStyle/>
          <a:p>
            <a:pPr lvl="0"/>
            <a:r>
              <a:rPr lang="de-DE" dirty="0"/>
              <a:t>Edit Textmasterformat</a:t>
            </a:r>
          </a:p>
          <a:p>
            <a:pPr lvl="1"/>
            <a:r>
              <a:rPr lang="de-DE" dirty="0"/>
              <a:t>Second Level</a:t>
            </a:r>
          </a:p>
          <a:p>
            <a:pPr lvl="2"/>
            <a:r>
              <a:rPr lang="de-DE" dirty="0"/>
              <a:t>Third Level</a:t>
            </a:r>
          </a:p>
          <a:p>
            <a:pPr lvl="3"/>
            <a:r>
              <a:rPr lang="de-DE" dirty="0"/>
              <a:t>Fourth Level</a:t>
            </a:r>
          </a:p>
          <a:p>
            <a:pPr lvl="4"/>
            <a:r>
              <a:rPr lang="de-DE" dirty="0"/>
              <a:t>Fifth Level</a:t>
            </a:r>
            <a:endParaRPr lang="de-AT" dirty="0"/>
          </a:p>
        </p:txBody>
      </p:sp>
      <p:sp>
        <p:nvSpPr>
          <p:cNvPr id="5" name="Fußzeilenplatzhalter 4"/>
          <p:cNvSpPr>
            <a:spLocks noGrp="1"/>
          </p:cNvSpPr>
          <p:nvPr>
            <p:ph type="ftr" sz="quarter" idx="3"/>
          </p:nvPr>
        </p:nvSpPr>
        <p:spPr>
          <a:xfrm>
            <a:off x="334433" y="6453191"/>
            <a:ext cx="3860800" cy="365125"/>
          </a:xfrm>
          <a:prstGeom prst="rect">
            <a:avLst/>
          </a:prstGeom>
        </p:spPr>
        <p:txBody>
          <a:bodyPr vert="horz" lIns="91440" tIns="45720" rIns="91440" bIns="45720" rtlCol="0" anchor="ctr"/>
          <a:lstStyle>
            <a:lvl1pPr algn="l">
              <a:defRPr sz="900">
                <a:solidFill>
                  <a:srgbClr val="005CA9"/>
                </a:solidFill>
              </a:defRPr>
            </a:lvl1pPr>
          </a:lstStyle>
          <a:p>
            <a:r>
              <a:rPr lang="de-DE" dirty="0"/>
              <a:t>Autorenzeile</a:t>
            </a:r>
            <a:endParaRPr lang="en-US" dirty="0"/>
          </a:p>
        </p:txBody>
      </p:sp>
      <p:sp>
        <p:nvSpPr>
          <p:cNvPr id="6" name="Foliennummernplatzhalter 5"/>
          <p:cNvSpPr>
            <a:spLocks noGrp="1"/>
          </p:cNvSpPr>
          <p:nvPr>
            <p:ph type="sldNum" sz="quarter" idx="4"/>
          </p:nvPr>
        </p:nvSpPr>
        <p:spPr>
          <a:xfrm>
            <a:off x="9048751" y="6449533"/>
            <a:ext cx="2844800" cy="365125"/>
          </a:xfrm>
          <a:prstGeom prst="rect">
            <a:avLst/>
          </a:prstGeom>
        </p:spPr>
        <p:txBody>
          <a:bodyPr vert="horz" lIns="91440" tIns="45720" rIns="91440" bIns="45720" rtlCol="0" anchor="ctr"/>
          <a:lstStyle>
            <a:lvl1pPr algn="r">
              <a:defRPr sz="900">
                <a:solidFill>
                  <a:schemeClr val="tx1"/>
                </a:solidFill>
              </a:defRPr>
            </a:lvl1pPr>
          </a:lstStyle>
          <a:p>
            <a:fld id="{7A62AB44-3536-4DFC-8309-85195EA41A17}" type="slidenum">
              <a:rPr lang="en-US" smtClean="0"/>
              <a:pPr/>
              <a:t>‹#›</a:t>
            </a:fld>
            <a:endParaRPr lang="en-US" dirty="0"/>
          </a:p>
        </p:txBody>
      </p:sp>
      <p:pic>
        <p:nvPicPr>
          <p:cNvPr id="7" name="Bild 7" descr="UNIQA_Logo_PPT.jpg">
            <a:extLst>
              <a:ext uri="{FF2B5EF4-FFF2-40B4-BE49-F238E27FC236}">
                <a16:creationId xmlns:a16="http://schemas.microsoft.com/office/drawing/2014/main" id="{1378BC2C-2BB3-2942-AEA6-9FC5B43C2998}"/>
              </a:ext>
            </a:extLst>
          </p:cNvPr>
          <p:cNvPicPr>
            <a:picLocks noChangeAspect="1"/>
          </p:cNvPicPr>
          <p:nvPr userDrawn="1"/>
        </p:nvPicPr>
        <p:blipFill>
          <a:blip r:embed="rId12"/>
          <a:stretch>
            <a:fillRect/>
          </a:stretch>
        </p:blipFill>
        <p:spPr>
          <a:xfrm>
            <a:off x="279400" y="209550"/>
            <a:ext cx="647700" cy="647700"/>
          </a:xfrm>
          <a:prstGeom prst="rect">
            <a:avLst/>
          </a:prstGeom>
        </p:spPr>
      </p:pic>
    </p:spTree>
    <p:extLst>
      <p:ext uri="{BB962C8B-B14F-4D97-AF65-F5344CB8AC3E}">
        <p14:creationId xmlns:p14="http://schemas.microsoft.com/office/powerpoint/2010/main" val="2129401148"/>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9" r:id="rId3"/>
    <p:sldLayoutId id="2147483689" r:id="rId4"/>
    <p:sldLayoutId id="2147483690" r:id="rId5"/>
    <p:sldLayoutId id="2147483693" r:id="rId6"/>
    <p:sldLayoutId id="2147483723" r:id="rId7"/>
    <p:sldLayoutId id="2147483724" r:id="rId8"/>
    <p:sldLayoutId id="2147483726" r:id="rId9"/>
    <p:sldLayoutId id="2147483725" r:id="rId10"/>
  </p:sldLayoutIdLst>
  <p:hf hdr="0" dt="0"/>
  <p:txStyles>
    <p:titleStyle>
      <a:lvl1pPr algn="r" defTabSz="914400" rtl="0" eaLnBrk="1" latinLnBrk="0" hangingPunct="1">
        <a:spcBef>
          <a:spcPct val="0"/>
        </a:spcBef>
        <a:buNone/>
        <a:defRPr sz="2800" b="1" kern="1200" baseline="0">
          <a:solidFill>
            <a:srgbClr val="005EA4"/>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05EA4"/>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5EA4"/>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5EA4"/>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5EA4"/>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5EA4"/>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704623" y="309035"/>
            <a:ext cx="10056007" cy="678953"/>
          </a:xfrm>
          <a:prstGeom prst="rect">
            <a:avLst/>
          </a:prstGeom>
        </p:spPr>
        <p:txBody>
          <a:bodyPr vert="horz" lIns="91440" tIns="45720" rIns="91440" bIns="45720" rtlCol="0" anchor="b" anchorCtr="0">
            <a:noAutofit/>
          </a:bodyPr>
          <a:lstStyle/>
          <a:p>
            <a:r>
              <a:rPr lang="de-DE" dirty="0"/>
              <a:t>Click to </a:t>
            </a:r>
            <a:r>
              <a:rPr lang="de-DE" dirty="0" err="1"/>
              <a:t>edit</a:t>
            </a:r>
            <a:r>
              <a:rPr lang="de-DE" dirty="0"/>
              <a:t> title </a:t>
            </a:r>
            <a:r>
              <a:rPr lang="de-DE" dirty="0" err="1"/>
              <a:t>masterformat</a:t>
            </a:r>
            <a:endParaRPr lang="de-AT" dirty="0"/>
          </a:p>
        </p:txBody>
      </p:sp>
      <p:sp>
        <p:nvSpPr>
          <p:cNvPr id="5" name="Fußzeilenplatzhalter 4"/>
          <p:cNvSpPr>
            <a:spLocks noGrp="1"/>
          </p:cNvSpPr>
          <p:nvPr>
            <p:ph type="ftr" sz="quarter" idx="3"/>
          </p:nvPr>
        </p:nvSpPr>
        <p:spPr>
          <a:xfrm>
            <a:off x="334433" y="6453191"/>
            <a:ext cx="3860800" cy="365125"/>
          </a:xfrm>
          <a:prstGeom prst="rect">
            <a:avLst/>
          </a:prstGeom>
        </p:spPr>
        <p:txBody>
          <a:bodyPr vert="horz" lIns="91440" tIns="45720" rIns="91440" bIns="45720" rtlCol="0" anchor="ctr"/>
          <a:lstStyle>
            <a:lvl1pPr algn="l">
              <a:defRPr sz="900">
                <a:solidFill>
                  <a:srgbClr val="005CA9"/>
                </a:solidFill>
              </a:defRPr>
            </a:lvl1pPr>
          </a:lstStyle>
          <a:p>
            <a:r>
              <a:rPr lang="de-DE" dirty="0"/>
              <a:t>Autorenzeile</a:t>
            </a:r>
            <a:endParaRPr lang="en-US" dirty="0"/>
          </a:p>
        </p:txBody>
      </p:sp>
      <p:sp>
        <p:nvSpPr>
          <p:cNvPr id="6" name="Foliennummernplatzhalter 5"/>
          <p:cNvSpPr>
            <a:spLocks noGrp="1"/>
          </p:cNvSpPr>
          <p:nvPr>
            <p:ph type="sldNum" sz="quarter" idx="4"/>
          </p:nvPr>
        </p:nvSpPr>
        <p:spPr>
          <a:xfrm>
            <a:off x="9048751" y="6449533"/>
            <a:ext cx="2844800" cy="365125"/>
          </a:xfrm>
          <a:prstGeom prst="rect">
            <a:avLst/>
          </a:prstGeom>
        </p:spPr>
        <p:txBody>
          <a:bodyPr vert="horz" lIns="91440" tIns="45720" rIns="91440" bIns="45720" rtlCol="0" anchor="ctr"/>
          <a:lstStyle>
            <a:lvl1pPr algn="r">
              <a:defRPr sz="900">
                <a:solidFill>
                  <a:schemeClr val="tx1"/>
                </a:solidFill>
              </a:defRPr>
            </a:lvl1pPr>
          </a:lstStyle>
          <a:p>
            <a:fld id="{7A62AB44-3536-4DFC-8309-85195EA41A17}" type="slidenum">
              <a:rPr lang="en-US" smtClean="0"/>
              <a:pPr/>
              <a:t>‹#›</a:t>
            </a:fld>
            <a:endParaRPr lang="en-US" dirty="0"/>
          </a:p>
        </p:txBody>
      </p:sp>
      <p:sp>
        <p:nvSpPr>
          <p:cNvPr id="7" name="Textplatzhalter 10"/>
          <p:cNvSpPr>
            <a:spLocks noGrp="1"/>
          </p:cNvSpPr>
          <p:nvPr>
            <p:ph type="body" idx="1"/>
          </p:nvPr>
        </p:nvSpPr>
        <p:spPr>
          <a:xfrm>
            <a:off x="336000" y="1584000"/>
            <a:ext cx="11520000" cy="4351338"/>
          </a:xfrm>
          <a:prstGeom prst="rect">
            <a:avLst/>
          </a:prstGeom>
        </p:spPr>
        <p:txBody>
          <a:bodyPr vert="horz" lIns="91440" tIns="45720" rIns="91440" bIns="45720" rtlCol="0">
            <a:normAutofit/>
          </a:bodyPr>
          <a:lstStyle/>
          <a:p>
            <a:pPr lvl="0"/>
            <a:r>
              <a:rPr lang="de-DE" dirty="0"/>
              <a:t>Edit Textmasterformat</a:t>
            </a:r>
          </a:p>
          <a:p>
            <a:pPr lvl="1"/>
            <a:r>
              <a:rPr lang="de-DE" dirty="0"/>
              <a:t>Second Level</a:t>
            </a:r>
          </a:p>
          <a:p>
            <a:pPr lvl="2"/>
            <a:r>
              <a:rPr lang="de-DE" dirty="0"/>
              <a:t>Third Level</a:t>
            </a:r>
          </a:p>
          <a:p>
            <a:pPr lvl="3"/>
            <a:r>
              <a:rPr lang="de-DE" dirty="0"/>
              <a:t>Fourth Level</a:t>
            </a:r>
          </a:p>
          <a:p>
            <a:pPr lvl="4"/>
            <a:r>
              <a:rPr lang="de-DE" dirty="0"/>
              <a:t>Fifth Level</a:t>
            </a:r>
            <a:endParaRPr lang="de-AT" dirty="0"/>
          </a:p>
        </p:txBody>
      </p:sp>
      <p:pic>
        <p:nvPicPr>
          <p:cNvPr id="8" name="Bild 9">
            <a:extLst>
              <a:ext uri="{FF2B5EF4-FFF2-40B4-BE49-F238E27FC236}">
                <a16:creationId xmlns:a16="http://schemas.microsoft.com/office/drawing/2014/main" id="{26A2A674-C149-BB4E-AFC3-57C3478ABA6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34433" y="210764"/>
            <a:ext cx="647700" cy="647700"/>
          </a:xfrm>
          <a:prstGeom prst="rect">
            <a:avLst/>
          </a:prstGeom>
        </p:spPr>
      </p:pic>
    </p:spTree>
    <p:extLst>
      <p:ext uri="{BB962C8B-B14F-4D97-AF65-F5344CB8AC3E}">
        <p14:creationId xmlns:p14="http://schemas.microsoft.com/office/powerpoint/2010/main" val="196592981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3" r:id="rId3"/>
    <p:sldLayoutId id="2147483704" r:id="rId4"/>
    <p:sldLayoutId id="2147483705" r:id="rId5"/>
  </p:sldLayoutIdLst>
  <p:hf hdr="0" dt="0"/>
  <p:txStyles>
    <p:titleStyle>
      <a:lvl1pPr algn="r" defTabSz="914400" rtl="0" eaLnBrk="1" latinLnBrk="0" hangingPunct="1">
        <a:spcBef>
          <a:spcPct val="0"/>
        </a:spcBef>
        <a:buNone/>
        <a:defRPr sz="2800" b="1" kern="1200">
          <a:solidFill>
            <a:srgbClr val="005EA4"/>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05EA4"/>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5EA4"/>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5EA4"/>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5EA4"/>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5EA4"/>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liennummernplatzhalter 5"/>
          <p:cNvSpPr>
            <a:spLocks noGrp="1"/>
          </p:cNvSpPr>
          <p:nvPr>
            <p:ph type="sldNum" sz="quarter" idx="4"/>
          </p:nvPr>
        </p:nvSpPr>
        <p:spPr>
          <a:xfrm>
            <a:off x="9048751" y="6449533"/>
            <a:ext cx="2844800" cy="365125"/>
          </a:xfrm>
          <a:prstGeom prst="rect">
            <a:avLst/>
          </a:prstGeom>
        </p:spPr>
        <p:txBody>
          <a:bodyPr vert="horz" lIns="91440" tIns="45720" rIns="91440" bIns="45720" rtlCol="0" anchor="ctr"/>
          <a:lstStyle>
            <a:lvl1pPr algn="r">
              <a:defRPr sz="900">
                <a:solidFill>
                  <a:schemeClr val="bg1"/>
                </a:solidFill>
              </a:defRPr>
            </a:lvl1pPr>
          </a:lstStyle>
          <a:p>
            <a:fld id="{7A62AB44-3536-4DFC-8309-85195EA41A17}" type="slidenum">
              <a:rPr lang="en-US" smtClean="0"/>
              <a:pPr/>
              <a:t>‹#›</a:t>
            </a:fld>
            <a:endParaRPr lang="en-US" dirty="0"/>
          </a:p>
        </p:txBody>
      </p:sp>
      <p:sp>
        <p:nvSpPr>
          <p:cNvPr id="11" name="Textplatzhalter 10"/>
          <p:cNvSpPr>
            <a:spLocks noGrp="1"/>
          </p:cNvSpPr>
          <p:nvPr>
            <p:ph type="body" idx="1"/>
          </p:nvPr>
        </p:nvSpPr>
        <p:spPr>
          <a:xfrm>
            <a:off x="336000" y="1584000"/>
            <a:ext cx="11520000" cy="4351338"/>
          </a:xfrm>
          <a:prstGeom prst="rect">
            <a:avLst/>
          </a:prstGeom>
        </p:spPr>
        <p:txBody>
          <a:bodyPr vert="horz" lIns="91440" tIns="45720" rIns="91440" bIns="45720" rtlCol="0">
            <a:normAutofit/>
          </a:bodyPr>
          <a:lstStyle/>
          <a:p>
            <a:pPr lvl="0"/>
            <a:r>
              <a:rPr lang="de-DE" dirty="0"/>
              <a:t>Edit Textmasterformat</a:t>
            </a:r>
          </a:p>
          <a:p>
            <a:pPr lvl="1"/>
            <a:r>
              <a:rPr lang="de-DE" dirty="0"/>
              <a:t>Second Level</a:t>
            </a:r>
          </a:p>
          <a:p>
            <a:pPr lvl="2"/>
            <a:r>
              <a:rPr lang="de-DE" dirty="0"/>
              <a:t>Third Level</a:t>
            </a:r>
          </a:p>
          <a:p>
            <a:pPr lvl="3"/>
            <a:r>
              <a:rPr lang="de-DE" dirty="0"/>
              <a:t>Fourth Level</a:t>
            </a:r>
          </a:p>
          <a:p>
            <a:pPr lvl="4"/>
            <a:r>
              <a:rPr lang="de-DE" dirty="0"/>
              <a:t>Fifth Level</a:t>
            </a:r>
            <a:endParaRPr lang="de-AT" dirty="0"/>
          </a:p>
        </p:txBody>
      </p:sp>
      <p:sp>
        <p:nvSpPr>
          <p:cNvPr id="12" name="Fußzeilenplatzhalter 4"/>
          <p:cNvSpPr txBox="1">
            <a:spLocks/>
          </p:cNvSpPr>
          <p:nvPr userDrawn="1"/>
        </p:nvSpPr>
        <p:spPr>
          <a:xfrm>
            <a:off x="334433" y="6453191"/>
            <a:ext cx="3860800" cy="365125"/>
          </a:xfrm>
          <a:prstGeom prst="rect">
            <a:avLst/>
          </a:prstGeom>
        </p:spPr>
        <p:txBody>
          <a:bodyPr vert="horz" lIns="91440" tIns="45720" rIns="91440" bIns="45720" rtlCol="0" anchor="ctr"/>
          <a:lstStyle>
            <a:defPPr>
              <a:defRPr lang="de-DE"/>
            </a:defPPr>
            <a:lvl1pPr marL="0" algn="l" defTabSz="914400" rtl="0" eaLnBrk="1" latinLnBrk="0" hangingPunct="1">
              <a:defRPr sz="900" kern="1200">
                <a:solidFill>
                  <a:srgbClr val="005C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solidFill>
                  <a:schemeClr val="bg1"/>
                </a:solidFill>
              </a:rPr>
              <a:t>Autorenzeile</a:t>
            </a:r>
            <a:endParaRPr lang="en-US" sz="900" dirty="0">
              <a:solidFill>
                <a:schemeClr val="bg1"/>
              </a:solidFill>
            </a:endParaRPr>
          </a:p>
        </p:txBody>
      </p:sp>
      <p:sp>
        <p:nvSpPr>
          <p:cNvPr id="10" name="Titelplatzhalter 1"/>
          <p:cNvSpPr>
            <a:spLocks noGrp="1"/>
          </p:cNvSpPr>
          <p:nvPr>
            <p:ph type="title"/>
          </p:nvPr>
        </p:nvSpPr>
        <p:spPr>
          <a:xfrm>
            <a:off x="1704623" y="309035"/>
            <a:ext cx="10056007" cy="678953"/>
          </a:xfrm>
          <a:prstGeom prst="rect">
            <a:avLst/>
          </a:prstGeom>
        </p:spPr>
        <p:txBody>
          <a:bodyPr vert="horz" lIns="91440" tIns="45720" rIns="91440" bIns="45720" rtlCol="0" anchor="b" anchorCtr="0">
            <a:noAutofit/>
          </a:bodyPr>
          <a:lstStyle/>
          <a:p>
            <a:r>
              <a:rPr lang="de-DE" dirty="0"/>
              <a:t>Click to edit titelmasterformat</a:t>
            </a:r>
            <a:endParaRPr lang="de-AT" dirty="0"/>
          </a:p>
        </p:txBody>
      </p:sp>
      <p:pic>
        <p:nvPicPr>
          <p:cNvPr id="9" name="Bild 7">
            <a:extLst>
              <a:ext uri="{FF2B5EF4-FFF2-40B4-BE49-F238E27FC236}">
                <a16:creationId xmlns:a16="http://schemas.microsoft.com/office/drawing/2014/main" id="{24B4C8A9-CF33-8D49-98FC-5D61A0FAB63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9400" y="209550"/>
            <a:ext cx="647700" cy="647700"/>
          </a:xfrm>
          <a:prstGeom prst="rect">
            <a:avLst/>
          </a:prstGeom>
        </p:spPr>
      </p:pic>
    </p:spTree>
    <p:extLst>
      <p:ext uri="{BB962C8B-B14F-4D97-AF65-F5344CB8AC3E}">
        <p14:creationId xmlns:p14="http://schemas.microsoft.com/office/powerpoint/2010/main" val="34085024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5" r:id="rId3"/>
    <p:sldLayoutId id="2147483694" r:id="rId4"/>
    <p:sldLayoutId id="2147483691" r:id="rId5"/>
  </p:sldLayoutIdLst>
  <p:hf hdr="0" dt="0"/>
  <p:txStyles>
    <p:titleStyle>
      <a:lvl1pPr algn="r" defTabSz="9144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Clr>
          <a:schemeClr val="bg1"/>
        </a:buClr>
        <a:buFont typeface="Wingdings" panose="05000000000000000000" pitchFamily="2" charset="2"/>
        <a:buChar char="§"/>
        <a:defRPr lang="de-DE" sz="3200" kern="1200" dirty="0" smtClean="0">
          <a:solidFill>
            <a:schemeClr val="bg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chemeClr val="bg1"/>
        </a:buClr>
        <a:buFont typeface="Wingdings" panose="05000000000000000000" pitchFamily="2" charset="2"/>
        <a:buChar char="§"/>
        <a:defRPr lang="de-DE" sz="2800" kern="1200" dirty="0" smtClean="0">
          <a:solidFill>
            <a:schemeClr val="bg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chemeClr val="bg1"/>
        </a:buClr>
        <a:buFont typeface="Wingdings" panose="05000000000000000000" pitchFamily="2" charset="2"/>
        <a:buChar char="§"/>
        <a:defRPr lang="de-DE" sz="2400" kern="1200" dirty="0" smtClean="0">
          <a:solidFill>
            <a:schemeClr val="bg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chemeClr val="bg1"/>
        </a:buClr>
        <a:buFont typeface="Wingdings" panose="05000000000000000000" pitchFamily="2" charset="2"/>
        <a:buChar char="§"/>
        <a:defRPr lang="de-DE" sz="2000" kern="1200" dirty="0" smtClean="0">
          <a:solidFill>
            <a:schemeClr val="bg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chemeClr val="bg1"/>
        </a:buClr>
        <a:buFont typeface="Wingdings" panose="05000000000000000000" pitchFamily="2" charset="2"/>
        <a:buChar char="§"/>
        <a:defRPr lang="de-AT" sz="20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wal 21">
            <a:extLst>
              <a:ext uri="{FF2B5EF4-FFF2-40B4-BE49-F238E27FC236}">
                <a16:creationId xmlns:a16="http://schemas.microsoft.com/office/drawing/2014/main" id="{F777B934-5576-2240-93D1-4747B305D28F}"/>
              </a:ext>
            </a:extLst>
          </p:cNvPr>
          <p:cNvSpPr/>
          <p:nvPr/>
        </p:nvSpPr>
        <p:spPr>
          <a:xfrm>
            <a:off x="1724040" y="705226"/>
            <a:ext cx="5426077" cy="5426077"/>
          </a:xfrm>
          <a:prstGeom prst="ellipse">
            <a:avLst/>
          </a:prstGeom>
          <a:noFill/>
          <a:ln w="1270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
        <p:nvSpPr>
          <p:cNvPr id="3" name="Owal 21">
            <a:extLst>
              <a:ext uri="{FF2B5EF4-FFF2-40B4-BE49-F238E27FC236}">
                <a16:creationId xmlns:a16="http://schemas.microsoft.com/office/drawing/2014/main" id="{C9B31D47-5550-0A47-A581-7CC10BE79F0C}"/>
              </a:ext>
            </a:extLst>
          </p:cNvPr>
          <p:cNvSpPr/>
          <p:nvPr/>
        </p:nvSpPr>
        <p:spPr>
          <a:xfrm>
            <a:off x="1699977" y="649078"/>
            <a:ext cx="5426077" cy="5426077"/>
          </a:xfrm>
          <a:prstGeom prst="ellipse">
            <a:avLst/>
          </a:prstGeom>
          <a:noFill/>
          <a:ln w="12700">
            <a:solidFill>
              <a:srgbClr val="005EA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
        <p:nvSpPr>
          <p:cNvPr id="4" name="Owal 21">
            <a:extLst>
              <a:ext uri="{FF2B5EF4-FFF2-40B4-BE49-F238E27FC236}">
                <a16:creationId xmlns:a16="http://schemas.microsoft.com/office/drawing/2014/main" id="{09EF9F51-531F-424B-A923-6EECB80DFA07}"/>
              </a:ext>
            </a:extLst>
          </p:cNvPr>
          <p:cNvSpPr/>
          <p:nvPr/>
        </p:nvSpPr>
        <p:spPr>
          <a:xfrm>
            <a:off x="1748103" y="777416"/>
            <a:ext cx="5426077" cy="5426077"/>
          </a:xfrm>
          <a:prstGeom prst="ellipse">
            <a:avLst/>
          </a:prstGeom>
          <a:solidFill>
            <a:srgbClr val="005EA4">
              <a:alpha val="90000"/>
            </a:srgbClr>
          </a:solidFill>
          <a:ln w="6350">
            <a:solidFill>
              <a:schemeClr val="accent4">
                <a:lumMod val="60000"/>
                <a:lumOff val="4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
        <p:nvSpPr>
          <p:cNvPr id="5" name="Tytuł 1">
            <a:extLst>
              <a:ext uri="{FF2B5EF4-FFF2-40B4-BE49-F238E27FC236}">
                <a16:creationId xmlns:a16="http://schemas.microsoft.com/office/drawing/2014/main" id="{4C3572DE-FF98-D447-A3A8-DE362F9EDD39}"/>
              </a:ext>
            </a:extLst>
          </p:cNvPr>
          <p:cNvSpPr txBox="1">
            <a:spLocks/>
          </p:cNvSpPr>
          <p:nvPr/>
        </p:nvSpPr>
        <p:spPr>
          <a:xfrm>
            <a:off x="2017980" y="2423725"/>
            <a:ext cx="4873806" cy="2673500"/>
          </a:xfrm>
          <a:prstGeom prst="rect">
            <a:avLst/>
          </a:prstGeom>
        </p:spPr>
        <p:txBody>
          <a:bodyPr vert="horz" lIns="91440" tIns="45720" rIns="91440" bIns="45720" rtlCol="0" anchor="t" anchorCtr="0">
            <a:noAutofit/>
          </a:bodyPr>
          <a:lstStyle>
            <a:lvl1pPr algn="r" defTabSz="914400" rtl="0" eaLnBrk="1" latinLnBrk="0" hangingPunct="1">
              <a:spcBef>
                <a:spcPct val="0"/>
              </a:spcBef>
              <a:buNone/>
              <a:defRPr sz="2800" b="1" kern="1200" baseline="0">
                <a:solidFill>
                  <a:srgbClr val="005EA4"/>
                </a:solidFill>
                <a:latin typeface="Arial" panose="020B0604020202020204" pitchFamily="34" charset="0"/>
                <a:ea typeface="+mj-ea"/>
                <a:cs typeface="Arial" panose="020B0604020202020204" pitchFamily="34" charset="0"/>
              </a:defRPr>
            </a:lvl1pPr>
          </a:lstStyle>
          <a:p>
            <a:pPr algn="ctr">
              <a:lnSpc>
                <a:spcPts val="4080"/>
              </a:lnSpc>
            </a:pPr>
            <a:r>
              <a:rPr lang="pl-PL" sz="3000" b="0" dirty="0">
                <a:solidFill>
                  <a:schemeClr val="bg1"/>
                </a:solidFill>
              </a:rPr>
              <a:t>Jak rozmawiać z obecnym klientem na temat </a:t>
            </a:r>
            <a:br>
              <a:rPr lang="pl-PL" sz="3000" b="0" dirty="0">
                <a:solidFill>
                  <a:schemeClr val="bg1"/>
                </a:solidFill>
              </a:rPr>
            </a:br>
            <a:r>
              <a:rPr lang="pl-PL" sz="3000" b="0" dirty="0">
                <a:solidFill>
                  <a:schemeClr val="bg1"/>
                </a:solidFill>
              </a:rPr>
              <a:t>ubezpieczenia </a:t>
            </a:r>
            <a:br>
              <a:rPr lang="pl-PL" sz="3000" b="0" dirty="0">
                <a:solidFill>
                  <a:schemeClr val="bg1"/>
                </a:solidFill>
              </a:rPr>
            </a:br>
            <a:r>
              <a:rPr lang="pl-PL" sz="3000" b="0" dirty="0">
                <a:solidFill>
                  <a:schemeClr val="bg1"/>
                </a:solidFill>
              </a:rPr>
              <a:t>Bezpieczne Mieszkanie? </a:t>
            </a:r>
          </a:p>
        </p:txBody>
      </p:sp>
      <p:sp>
        <p:nvSpPr>
          <p:cNvPr id="6" name="Symbol zastępczy tekstu 4">
            <a:extLst>
              <a:ext uri="{FF2B5EF4-FFF2-40B4-BE49-F238E27FC236}">
                <a16:creationId xmlns:a16="http://schemas.microsoft.com/office/drawing/2014/main" id="{42EA8E07-632C-ED49-9917-F4BADD6B43CC}"/>
              </a:ext>
            </a:extLst>
          </p:cNvPr>
          <p:cNvSpPr txBox="1">
            <a:spLocks/>
          </p:cNvSpPr>
          <p:nvPr/>
        </p:nvSpPr>
        <p:spPr>
          <a:xfrm>
            <a:off x="8022626" y="2932961"/>
            <a:ext cx="3826144" cy="15708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5EA4"/>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5EA4"/>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5EA4"/>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5EA4"/>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5EA4"/>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3040"/>
              </a:lnSpc>
              <a:buClr>
                <a:schemeClr val="bg1"/>
              </a:buClr>
              <a:buSzPct val="130000"/>
              <a:buFont typeface="Helvetica" pitchFamily="2" charset="0"/>
              <a:buChar char="●"/>
            </a:pPr>
            <a:r>
              <a:rPr lang="pl-PL" sz="1600" dirty="0">
                <a:solidFill>
                  <a:srgbClr val="005EA4"/>
                </a:solidFill>
              </a:rPr>
              <a:t>imię i nazwisko</a:t>
            </a:r>
          </a:p>
          <a:p>
            <a:pPr>
              <a:lnSpc>
                <a:spcPts val="3040"/>
              </a:lnSpc>
              <a:buClr>
                <a:schemeClr val="bg1"/>
              </a:buClr>
              <a:buSzPct val="130000"/>
              <a:buFont typeface="Helvetica" pitchFamily="2" charset="0"/>
              <a:buChar char="●"/>
            </a:pPr>
            <a:r>
              <a:rPr lang="pl-PL" sz="1600" dirty="0">
                <a:solidFill>
                  <a:srgbClr val="005EA4"/>
                </a:solidFill>
              </a:rPr>
              <a:t>ekspert mieszkalnictwa</a:t>
            </a:r>
          </a:p>
          <a:p>
            <a:pPr>
              <a:lnSpc>
                <a:spcPts val="3040"/>
              </a:lnSpc>
              <a:buClr>
                <a:schemeClr val="bg1"/>
              </a:buClr>
              <a:buSzPct val="130000"/>
              <a:buFont typeface="Helvetica" pitchFamily="2" charset="0"/>
              <a:buChar char="●"/>
            </a:pPr>
            <a:r>
              <a:rPr lang="pl-PL" sz="1600" dirty="0">
                <a:solidFill>
                  <a:srgbClr val="005EA4"/>
                </a:solidFill>
              </a:rPr>
              <a:t>UNIQA dla Mieszkalnictwa</a:t>
            </a:r>
          </a:p>
        </p:txBody>
      </p:sp>
      <p:sp>
        <p:nvSpPr>
          <p:cNvPr id="7" name="Owal 21">
            <a:extLst>
              <a:ext uri="{FF2B5EF4-FFF2-40B4-BE49-F238E27FC236}">
                <a16:creationId xmlns:a16="http://schemas.microsoft.com/office/drawing/2014/main" id="{3A40F610-0BD7-E142-8BB5-AF43DC48586A}"/>
              </a:ext>
            </a:extLst>
          </p:cNvPr>
          <p:cNvSpPr/>
          <p:nvPr/>
        </p:nvSpPr>
        <p:spPr>
          <a:xfrm>
            <a:off x="1623777" y="877678"/>
            <a:ext cx="5426077" cy="5426077"/>
          </a:xfrm>
          <a:prstGeom prst="ellipse">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
        <p:nvSpPr>
          <p:cNvPr id="8" name="Owal 21">
            <a:extLst>
              <a:ext uri="{FF2B5EF4-FFF2-40B4-BE49-F238E27FC236}">
                <a16:creationId xmlns:a16="http://schemas.microsoft.com/office/drawing/2014/main" id="{31051F5E-D5C5-3E40-85B8-F9565AD2212E}"/>
              </a:ext>
            </a:extLst>
          </p:cNvPr>
          <p:cNvSpPr/>
          <p:nvPr/>
        </p:nvSpPr>
        <p:spPr>
          <a:xfrm>
            <a:off x="1776178" y="1030079"/>
            <a:ext cx="5370722" cy="5370722"/>
          </a:xfrm>
          <a:prstGeom prst="ellipse">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pic>
        <p:nvPicPr>
          <p:cNvPr id="9" name="Obraz 8">
            <a:extLst>
              <a:ext uri="{FF2B5EF4-FFF2-40B4-BE49-F238E27FC236}">
                <a16:creationId xmlns:a16="http://schemas.microsoft.com/office/drawing/2014/main" id="{52889A4E-14BA-B246-8579-994526055FC0}"/>
              </a:ext>
            </a:extLst>
          </p:cNvPr>
          <p:cNvPicPr>
            <a:picLocks noChangeAspect="1"/>
          </p:cNvPicPr>
          <p:nvPr/>
        </p:nvPicPr>
        <p:blipFill>
          <a:blip r:embed="rId2"/>
          <a:stretch>
            <a:fillRect/>
          </a:stretch>
        </p:blipFill>
        <p:spPr>
          <a:xfrm rot="21308131">
            <a:off x="7245519" y="-470339"/>
            <a:ext cx="2678718" cy="3231931"/>
          </a:xfrm>
          <a:prstGeom prst="rect">
            <a:avLst/>
          </a:prstGeom>
        </p:spPr>
      </p:pic>
      <p:pic>
        <p:nvPicPr>
          <p:cNvPr id="10" name="Obraz 9">
            <a:extLst>
              <a:ext uri="{FF2B5EF4-FFF2-40B4-BE49-F238E27FC236}">
                <a16:creationId xmlns:a16="http://schemas.microsoft.com/office/drawing/2014/main" id="{82334E24-4EF6-B949-A10E-F77DD489BF57}"/>
              </a:ext>
            </a:extLst>
          </p:cNvPr>
          <p:cNvPicPr>
            <a:picLocks noChangeAspect="1"/>
          </p:cNvPicPr>
          <p:nvPr/>
        </p:nvPicPr>
        <p:blipFill>
          <a:blip r:embed="rId3"/>
          <a:stretch>
            <a:fillRect/>
          </a:stretch>
        </p:blipFill>
        <p:spPr>
          <a:xfrm rot="5400000" flipH="1">
            <a:off x="-434894" y="5834710"/>
            <a:ext cx="3282293" cy="947093"/>
          </a:xfrm>
          <a:prstGeom prst="rect">
            <a:avLst/>
          </a:prstGeom>
        </p:spPr>
      </p:pic>
    </p:spTree>
    <p:extLst>
      <p:ext uri="{BB962C8B-B14F-4D97-AF65-F5344CB8AC3E}">
        <p14:creationId xmlns:p14="http://schemas.microsoft.com/office/powerpoint/2010/main" val="1398750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DADC137D-BDEE-3B46-B44B-E47CED85C12A}"/>
              </a:ext>
            </a:extLst>
          </p:cNvPr>
          <p:cNvPicPr>
            <a:picLocks noChangeAspect="1"/>
          </p:cNvPicPr>
          <p:nvPr/>
        </p:nvPicPr>
        <p:blipFill rotWithShape="1">
          <a:blip r:embed="rId2">
            <a:alphaModFix amt="13000"/>
            <a:extLst>
              <a:ext uri="{28A0092B-C50C-407E-A947-70E740481C1C}">
                <a14:useLocalDpi xmlns:a14="http://schemas.microsoft.com/office/drawing/2010/main" val="0"/>
              </a:ext>
            </a:extLst>
          </a:blip>
          <a:srcRect l="-1" t="14790" r="-463" b="20321"/>
          <a:stretch/>
        </p:blipFill>
        <p:spPr>
          <a:xfrm>
            <a:off x="1048169" y="374689"/>
            <a:ext cx="9856735" cy="6366384"/>
          </a:xfrm>
          <a:prstGeom prst="rect">
            <a:avLst/>
          </a:prstGeom>
        </p:spPr>
      </p:pic>
      <p:sp>
        <p:nvSpPr>
          <p:cNvPr id="11" name="pole tekstowe 10">
            <a:extLst>
              <a:ext uri="{FF2B5EF4-FFF2-40B4-BE49-F238E27FC236}">
                <a16:creationId xmlns:a16="http://schemas.microsoft.com/office/drawing/2014/main" id="{C45CB69B-25A0-8840-8BA9-593D89299B21}"/>
              </a:ext>
            </a:extLst>
          </p:cNvPr>
          <p:cNvSpPr txBox="1"/>
          <p:nvPr/>
        </p:nvSpPr>
        <p:spPr>
          <a:xfrm>
            <a:off x="3311787" y="1834742"/>
            <a:ext cx="7285703" cy="456472"/>
          </a:xfrm>
          <a:prstGeom prst="rect">
            <a:avLst/>
          </a:prstGeom>
          <a:noFill/>
        </p:spPr>
        <p:txBody>
          <a:bodyPr wrap="square" rtlCol="0">
            <a:spAutoFit/>
          </a:bodyPr>
          <a:lstStyle/>
          <a:p>
            <a:pPr>
              <a:lnSpc>
                <a:spcPct val="150000"/>
              </a:lnSpc>
            </a:pPr>
            <a:r>
              <a:rPr lang="pl-PL" dirty="0">
                <a:solidFill>
                  <a:srgbClr val="005EA4"/>
                </a:solidFill>
              </a:rPr>
              <a:t>Poznanie metody „mówienie obrazami”.</a:t>
            </a:r>
          </a:p>
        </p:txBody>
      </p:sp>
      <p:sp>
        <p:nvSpPr>
          <p:cNvPr id="12" name="pole tekstowe 11">
            <a:extLst>
              <a:ext uri="{FF2B5EF4-FFF2-40B4-BE49-F238E27FC236}">
                <a16:creationId xmlns:a16="http://schemas.microsoft.com/office/drawing/2014/main" id="{8A98864A-164B-B14A-A9A0-439F5A20A072}"/>
              </a:ext>
            </a:extLst>
          </p:cNvPr>
          <p:cNvSpPr txBox="1"/>
          <p:nvPr/>
        </p:nvSpPr>
        <p:spPr>
          <a:xfrm>
            <a:off x="3311787" y="4045632"/>
            <a:ext cx="7379744" cy="871970"/>
          </a:xfrm>
          <a:prstGeom prst="rect">
            <a:avLst/>
          </a:prstGeom>
          <a:noFill/>
        </p:spPr>
        <p:txBody>
          <a:bodyPr wrap="square" rtlCol="0">
            <a:spAutoFit/>
          </a:bodyPr>
          <a:lstStyle/>
          <a:p>
            <a:pPr>
              <a:lnSpc>
                <a:spcPct val="150000"/>
              </a:lnSpc>
            </a:pPr>
            <a:r>
              <a:rPr lang="pl-PL" dirty="0">
                <a:solidFill>
                  <a:srgbClr val="005EA4"/>
                </a:solidFill>
              </a:rPr>
              <a:t>Uświadomienie jak ważne jest mówienie w sposób prosty, przejrzysty </a:t>
            </a:r>
            <a:br>
              <a:rPr lang="pl-PL" dirty="0">
                <a:solidFill>
                  <a:srgbClr val="005EA4"/>
                </a:solidFill>
              </a:rPr>
            </a:br>
            <a:r>
              <a:rPr lang="pl-PL" dirty="0">
                <a:solidFill>
                  <a:srgbClr val="005EA4"/>
                </a:solidFill>
              </a:rPr>
              <a:t>i zrozumiały dla klienta. </a:t>
            </a:r>
          </a:p>
        </p:txBody>
      </p:sp>
      <p:sp>
        <p:nvSpPr>
          <p:cNvPr id="13" name="Titel 1">
            <a:extLst>
              <a:ext uri="{FF2B5EF4-FFF2-40B4-BE49-F238E27FC236}">
                <a16:creationId xmlns:a16="http://schemas.microsoft.com/office/drawing/2014/main" id="{1C9A23BF-D2B3-A84A-803C-4F38C9F6869D}"/>
              </a:ext>
            </a:extLst>
          </p:cNvPr>
          <p:cNvSpPr txBox="1">
            <a:spLocks/>
          </p:cNvSpPr>
          <p:nvPr/>
        </p:nvSpPr>
        <p:spPr>
          <a:xfrm>
            <a:off x="3632926" y="0"/>
            <a:ext cx="8098064"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Cele</a:t>
            </a:r>
            <a:endParaRPr lang="de-DE" sz="2800" dirty="0">
              <a:solidFill>
                <a:srgbClr val="005EA4"/>
              </a:solidFill>
            </a:endParaRPr>
          </a:p>
        </p:txBody>
      </p:sp>
      <p:cxnSp>
        <p:nvCxnSpPr>
          <p:cNvPr id="14" name="Łącznik prosty 13">
            <a:extLst>
              <a:ext uri="{FF2B5EF4-FFF2-40B4-BE49-F238E27FC236}">
                <a16:creationId xmlns:a16="http://schemas.microsoft.com/office/drawing/2014/main" id="{1E836870-8943-BF40-9869-684FE6045ACD}"/>
              </a:ext>
            </a:extLst>
          </p:cNvPr>
          <p:cNvCxnSpPr>
            <a:cxnSpLocks/>
          </p:cNvCxnSpPr>
          <p:nvPr/>
        </p:nvCxnSpPr>
        <p:spPr>
          <a:xfrm flipV="1">
            <a:off x="2565333" y="2179108"/>
            <a:ext cx="0" cy="3370939"/>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15" name="Oval 4">
            <a:extLst>
              <a:ext uri="{FF2B5EF4-FFF2-40B4-BE49-F238E27FC236}">
                <a16:creationId xmlns:a16="http://schemas.microsoft.com/office/drawing/2014/main" id="{C5DA160C-575A-8647-B9B4-8F33D3F163FB}"/>
              </a:ext>
            </a:extLst>
          </p:cNvPr>
          <p:cNvSpPr/>
          <p:nvPr/>
        </p:nvSpPr>
        <p:spPr>
          <a:xfrm>
            <a:off x="2293130" y="1814157"/>
            <a:ext cx="573741" cy="573741"/>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1</a:t>
            </a:r>
          </a:p>
        </p:txBody>
      </p:sp>
      <p:sp>
        <p:nvSpPr>
          <p:cNvPr id="16" name="Oval 25">
            <a:extLst>
              <a:ext uri="{FF2B5EF4-FFF2-40B4-BE49-F238E27FC236}">
                <a16:creationId xmlns:a16="http://schemas.microsoft.com/office/drawing/2014/main" id="{12D7592F-BE5D-D142-BBEE-478C224FC883}"/>
              </a:ext>
            </a:extLst>
          </p:cNvPr>
          <p:cNvSpPr/>
          <p:nvPr/>
        </p:nvSpPr>
        <p:spPr>
          <a:xfrm>
            <a:off x="2293130" y="4014480"/>
            <a:ext cx="573741" cy="573741"/>
          </a:xfrm>
          <a:prstGeom prst="ellipse">
            <a:avLst/>
          </a:prstGeom>
          <a:solidFill>
            <a:srgbClr val="FFC00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2</a:t>
            </a:r>
          </a:p>
        </p:txBody>
      </p:sp>
    </p:spTree>
    <p:extLst>
      <p:ext uri="{BB962C8B-B14F-4D97-AF65-F5344CB8AC3E}">
        <p14:creationId xmlns:p14="http://schemas.microsoft.com/office/powerpoint/2010/main" val="12429535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22" presetClass="entr" presetSubtype="8" fill="hold" grpId="0" nodeType="with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Effect transition="in" filter="wipe(left)">
                                      <p:cBhvr>
                                        <p:cTn id="20" dur="100"/>
                                        <p:tgtEl>
                                          <p:spTgt spid="11"/>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22" presetClass="entr" presetSubtype="8" fill="hold" grpId="0" nodeType="with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Effect transition="in" filter="wipe(left)">
                                      <p:cBhvr>
                                        <p:cTn id="29" dur="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Łącznik prosty 64">
            <a:extLst>
              <a:ext uri="{FF2B5EF4-FFF2-40B4-BE49-F238E27FC236}">
                <a16:creationId xmlns:a16="http://schemas.microsoft.com/office/drawing/2014/main" id="{DB83B21B-4ADE-5548-9039-010B6934C9A3}"/>
              </a:ext>
            </a:extLst>
          </p:cNvPr>
          <p:cNvCxnSpPr>
            <a:cxnSpLocks/>
          </p:cNvCxnSpPr>
          <p:nvPr/>
        </p:nvCxnSpPr>
        <p:spPr>
          <a:xfrm flipV="1">
            <a:off x="4288255" y="1765221"/>
            <a:ext cx="0" cy="3370939"/>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3" name="Prostokąt 2">
            <a:extLst>
              <a:ext uri="{FF2B5EF4-FFF2-40B4-BE49-F238E27FC236}">
                <a16:creationId xmlns:a16="http://schemas.microsoft.com/office/drawing/2014/main" id="{984F5B89-65CF-43FA-A46A-236C77B2CCD7}"/>
              </a:ext>
            </a:extLst>
          </p:cNvPr>
          <p:cNvSpPr/>
          <p:nvPr/>
        </p:nvSpPr>
        <p:spPr>
          <a:xfrm>
            <a:off x="4540370" y="1655602"/>
            <a:ext cx="5646618" cy="750783"/>
          </a:xfrm>
          <a:prstGeom prst="rect">
            <a:avLst/>
          </a:prstGeom>
        </p:spPr>
        <p:txBody>
          <a:bodyPr wrap="square">
            <a:spAutoFit/>
          </a:bodyPr>
          <a:lstStyle/>
          <a:p>
            <a:pPr marL="47625">
              <a:lnSpc>
                <a:spcPts val="2660"/>
              </a:lnSpc>
              <a:spcAft>
                <a:spcPts val="0"/>
              </a:spcAft>
            </a:pPr>
            <a:r>
              <a:rPr lang="pl-PL" dirty="0">
                <a:solidFill>
                  <a:srgbClr val="005EA4"/>
                </a:solidFill>
                <a:latin typeface="Arial" panose="020B0604020202020204" pitchFamily="34" charset="0"/>
                <a:ea typeface="Times New Roman" panose="02020603050405020304" pitchFamily="18" charset="0"/>
                <a:cs typeface="Arial" panose="020B0604020202020204" pitchFamily="34" charset="0"/>
              </a:rPr>
              <a:t>W sytuacji kiedy…</a:t>
            </a:r>
            <a:endParaRPr lang="pl-PL" dirty="0">
              <a:solidFill>
                <a:srgbClr val="005EA4"/>
              </a:solidFill>
              <a:latin typeface="Arial" panose="020B0604020202020204" pitchFamily="34" charset="0"/>
              <a:ea typeface="Times New Roman" panose="02020603050405020304" pitchFamily="18" charset="0"/>
              <a:cs typeface="Times New Roman" panose="02020603050405020304" pitchFamily="18" charset="0"/>
            </a:endParaRPr>
          </a:p>
          <a:p>
            <a:pPr marL="47625">
              <a:lnSpc>
                <a:spcPts val="2660"/>
              </a:lnSpc>
              <a:spcAft>
                <a:spcPts val="0"/>
              </a:spcAft>
            </a:pPr>
            <a:r>
              <a:rPr lang="pl-PL" dirty="0">
                <a:solidFill>
                  <a:srgbClr val="005EA4"/>
                </a:solidFill>
                <a:latin typeface="Arial" panose="020B0604020202020204" pitchFamily="34" charset="0"/>
                <a:ea typeface="Times New Roman" panose="02020603050405020304" pitchFamily="18" charset="0"/>
                <a:cs typeface="Arial" panose="020B0604020202020204" pitchFamily="34" charset="0"/>
              </a:rPr>
              <a:t>Przykładowo kiedy w wyniku…</a:t>
            </a:r>
            <a:endParaRPr lang="pl-PL" dirty="0">
              <a:solidFill>
                <a:srgbClr val="005EA4"/>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Prostokąt 5">
            <a:extLst>
              <a:ext uri="{FF2B5EF4-FFF2-40B4-BE49-F238E27FC236}">
                <a16:creationId xmlns:a16="http://schemas.microsoft.com/office/drawing/2014/main" id="{8AE47957-5F3E-436D-8AEA-BD8F8F5F2DFC}"/>
              </a:ext>
            </a:extLst>
          </p:cNvPr>
          <p:cNvSpPr/>
          <p:nvPr/>
        </p:nvSpPr>
        <p:spPr>
          <a:xfrm>
            <a:off x="4540370" y="2736309"/>
            <a:ext cx="3048000" cy="750783"/>
          </a:xfrm>
          <a:prstGeom prst="rect">
            <a:avLst/>
          </a:prstGeom>
        </p:spPr>
        <p:txBody>
          <a:bodyPr wrap="square">
            <a:spAutoFit/>
          </a:bodyPr>
          <a:lstStyle/>
          <a:p>
            <a:pPr marL="47625">
              <a:lnSpc>
                <a:spcPts val="2660"/>
              </a:lnSpc>
            </a:pPr>
            <a:r>
              <a:rPr lang="pl-PL" dirty="0">
                <a:solidFill>
                  <a:srgbClr val="005EA4"/>
                </a:solidFill>
                <a:latin typeface="Arial" panose="020B0604020202020204" pitchFamily="34" charset="0"/>
                <a:cs typeface="Arial" panose="020B0604020202020204" pitchFamily="34" charset="0"/>
              </a:rPr>
              <a:t>przez to...</a:t>
            </a:r>
          </a:p>
          <a:p>
            <a:pPr marL="47625">
              <a:lnSpc>
                <a:spcPts val="2660"/>
              </a:lnSpc>
            </a:pPr>
            <a:r>
              <a:rPr lang="pl-PL" dirty="0">
                <a:solidFill>
                  <a:srgbClr val="005EA4"/>
                </a:solidFill>
                <a:latin typeface="Arial" panose="020B0604020202020204" pitchFamily="34" charset="0"/>
                <a:cs typeface="Arial" panose="020B0604020202020204" pitchFamily="34" charset="0"/>
              </a:rPr>
              <a:t>w konsekwencji…</a:t>
            </a:r>
          </a:p>
        </p:txBody>
      </p:sp>
      <p:sp>
        <p:nvSpPr>
          <p:cNvPr id="7" name="Prostokąt 6">
            <a:extLst>
              <a:ext uri="{FF2B5EF4-FFF2-40B4-BE49-F238E27FC236}">
                <a16:creationId xmlns:a16="http://schemas.microsoft.com/office/drawing/2014/main" id="{8658A771-A565-48D4-A829-F062B28780FE}"/>
              </a:ext>
            </a:extLst>
          </p:cNvPr>
          <p:cNvSpPr/>
          <p:nvPr/>
        </p:nvSpPr>
        <p:spPr>
          <a:xfrm>
            <a:off x="4540370" y="3817016"/>
            <a:ext cx="5869954" cy="750783"/>
          </a:xfrm>
          <a:prstGeom prst="rect">
            <a:avLst/>
          </a:prstGeom>
        </p:spPr>
        <p:txBody>
          <a:bodyPr wrap="square">
            <a:spAutoFit/>
          </a:bodyPr>
          <a:lstStyle/>
          <a:p>
            <a:pPr marL="47625">
              <a:lnSpc>
                <a:spcPts val="2660"/>
              </a:lnSpc>
              <a:spcAft>
                <a:spcPts val="0"/>
              </a:spcAft>
            </a:pPr>
            <a:r>
              <a:rPr lang="pl-PL" dirty="0">
                <a:solidFill>
                  <a:srgbClr val="005EA4"/>
                </a:solidFill>
                <a:latin typeface="Arial" panose="020B0604020202020204" pitchFamily="34" charset="0"/>
                <a:cs typeface="Arial" panose="020B0604020202020204" pitchFamily="34" charset="0"/>
              </a:rPr>
              <a:t>W ramach ubezpieczenia ma Pan/i ochronę…</a:t>
            </a:r>
          </a:p>
          <a:p>
            <a:pPr marL="47625">
              <a:lnSpc>
                <a:spcPts val="2660"/>
              </a:lnSpc>
              <a:spcAft>
                <a:spcPts val="0"/>
              </a:spcAft>
            </a:pPr>
            <a:r>
              <a:rPr lang="pl-PL" dirty="0">
                <a:solidFill>
                  <a:srgbClr val="005EA4"/>
                </a:solidFill>
                <a:latin typeface="Arial" panose="020B0604020202020204" pitchFamily="34" charset="0"/>
                <a:cs typeface="Arial" panose="020B0604020202020204" pitchFamily="34" charset="0"/>
              </a:rPr>
              <a:t>Ubezpieczyciel pokrywa koszty…</a:t>
            </a:r>
          </a:p>
        </p:txBody>
      </p:sp>
      <p:sp>
        <p:nvSpPr>
          <p:cNvPr id="8" name="Prostokąt 7">
            <a:extLst>
              <a:ext uri="{FF2B5EF4-FFF2-40B4-BE49-F238E27FC236}">
                <a16:creationId xmlns:a16="http://schemas.microsoft.com/office/drawing/2014/main" id="{15F3D871-E195-4486-B9C7-039EF480B134}"/>
              </a:ext>
            </a:extLst>
          </p:cNvPr>
          <p:cNvSpPr/>
          <p:nvPr/>
        </p:nvSpPr>
        <p:spPr>
          <a:xfrm>
            <a:off x="4540370" y="4812396"/>
            <a:ext cx="7543192" cy="1097032"/>
          </a:xfrm>
          <a:prstGeom prst="rect">
            <a:avLst/>
          </a:prstGeom>
        </p:spPr>
        <p:txBody>
          <a:bodyPr wrap="square">
            <a:spAutoFit/>
          </a:bodyPr>
          <a:lstStyle/>
          <a:p>
            <a:pPr>
              <a:lnSpc>
                <a:spcPts val="2660"/>
              </a:lnSpc>
            </a:pPr>
            <a:r>
              <a:rPr lang="pl-PL" dirty="0">
                <a:solidFill>
                  <a:srgbClr val="005EA4"/>
                </a:solidFill>
                <a:latin typeface="Arial" panose="020B0604020202020204" pitchFamily="34" charset="0"/>
                <a:cs typeface="Arial" panose="020B0604020202020204" pitchFamily="34" charset="0"/>
              </a:rPr>
              <a:t>Dzięki temu…</a:t>
            </a:r>
          </a:p>
          <a:p>
            <a:pPr>
              <a:lnSpc>
                <a:spcPts val="2660"/>
              </a:lnSpc>
            </a:pPr>
            <a:r>
              <a:rPr lang="pl-PL" dirty="0">
                <a:solidFill>
                  <a:srgbClr val="005EA4"/>
                </a:solidFill>
                <a:latin typeface="Arial" panose="020B0604020202020204" pitchFamily="34" charset="0"/>
                <a:cs typeface="Arial" panose="020B0604020202020204" pitchFamily="34" charset="0"/>
              </a:rPr>
              <a:t>To pozwoli zaoszczędzić…</a:t>
            </a:r>
          </a:p>
          <a:p>
            <a:pPr>
              <a:lnSpc>
                <a:spcPts val="2660"/>
              </a:lnSpc>
            </a:pPr>
            <a:r>
              <a:rPr lang="pl-PL" dirty="0">
                <a:solidFill>
                  <a:srgbClr val="005EA4"/>
                </a:solidFill>
                <a:latin typeface="Arial" panose="020B0604020202020204" pitchFamily="34" charset="0"/>
                <a:cs typeface="Arial" panose="020B0604020202020204" pitchFamily="34" charset="0"/>
              </a:rPr>
              <a:t>To pozwoli uniknąć… </a:t>
            </a:r>
          </a:p>
        </p:txBody>
      </p:sp>
      <p:grpSp>
        <p:nvGrpSpPr>
          <p:cNvPr id="5" name="Grupa 4">
            <a:extLst>
              <a:ext uri="{FF2B5EF4-FFF2-40B4-BE49-F238E27FC236}">
                <a16:creationId xmlns:a16="http://schemas.microsoft.com/office/drawing/2014/main" id="{51BD4FC3-FC79-9C45-961C-AB41C8F365B1}"/>
              </a:ext>
            </a:extLst>
          </p:cNvPr>
          <p:cNvGrpSpPr/>
          <p:nvPr/>
        </p:nvGrpSpPr>
        <p:grpSpPr>
          <a:xfrm>
            <a:off x="503821" y="1408555"/>
            <a:ext cx="1583613" cy="1583613"/>
            <a:chOff x="503821" y="1408555"/>
            <a:chExt cx="1583613" cy="1583613"/>
          </a:xfrm>
        </p:grpSpPr>
        <p:sp>
          <p:nvSpPr>
            <p:cNvPr id="48" name="Owal 21">
              <a:extLst>
                <a:ext uri="{FF2B5EF4-FFF2-40B4-BE49-F238E27FC236}">
                  <a16:creationId xmlns:a16="http://schemas.microsoft.com/office/drawing/2014/main" id="{1464141A-FACD-D447-A430-C6F777EAAE29}"/>
                </a:ext>
              </a:extLst>
            </p:cNvPr>
            <p:cNvSpPr/>
            <p:nvPr/>
          </p:nvSpPr>
          <p:spPr>
            <a:xfrm>
              <a:off x="503821" y="1408555"/>
              <a:ext cx="1583613" cy="1583613"/>
            </a:xfrm>
            <a:prstGeom prst="ellipse">
              <a:avLst/>
            </a:prstGeom>
            <a:solidFill>
              <a:srgbClr val="005EA4"/>
            </a:solidFill>
            <a:ln w="12700">
              <a:solidFill>
                <a:srgbClr val="005EA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mj-lt"/>
              </a:endParaRPr>
            </a:p>
          </p:txBody>
        </p:sp>
        <p:sp>
          <p:nvSpPr>
            <p:cNvPr id="49" name="pole tekstowe 48">
              <a:extLst>
                <a:ext uri="{FF2B5EF4-FFF2-40B4-BE49-F238E27FC236}">
                  <a16:creationId xmlns:a16="http://schemas.microsoft.com/office/drawing/2014/main" id="{84E08243-8E62-6A4A-9AD0-76CF99E8716A}"/>
                </a:ext>
              </a:extLst>
            </p:cNvPr>
            <p:cNvSpPr txBox="1"/>
            <p:nvPr/>
          </p:nvSpPr>
          <p:spPr>
            <a:xfrm>
              <a:off x="538507" y="1922801"/>
              <a:ext cx="1526913" cy="456472"/>
            </a:xfrm>
            <a:prstGeom prst="rect">
              <a:avLst/>
            </a:prstGeom>
            <a:noFill/>
          </p:spPr>
          <p:txBody>
            <a:bodyPr wrap="square" rtlCol="0">
              <a:spAutoFit/>
            </a:bodyPr>
            <a:lstStyle/>
            <a:p>
              <a:pPr algn="ctr">
                <a:lnSpc>
                  <a:spcPct val="150000"/>
                </a:lnSpc>
              </a:pPr>
              <a:r>
                <a:rPr lang="pl-PL" dirty="0">
                  <a:solidFill>
                    <a:schemeClr val="bg1"/>
                  </a:solidFill>
                </a:rPr>
                <a:t>Opis sytuacji</a:t>
              </a:r>
            </a:p>
          </p:txBody>
        </p:sp>
      </p:grpSp>
      <p:grpSp>
        <p:nvGrpSpPr>
          <p:cNvPr id="9" name="Grupa 8">
            <a:extLst>
              <a:ext uri="{FF2B5EF4-FFF2-40B4-BE49-F238E27FC236}">
                <a16:creationId xmlns:a16="http://schemas.microsoft.com/office/drawing/2014/main" id="{7DAACBA0-63E3-2F47-B8EF-0670563707A3}"/>
              </a:ext>
            </a:extLst>
          </p:cNvPr>
          <p:cNvGrpSpPr/>
          <p:nvPr/>
        </p:nvGrpSpPr>
        <p:grpSpPr>
          <a:xfrm>
            <a:off x="1641129" y="2593417"/>
            <a:ext cx="1775839" cy="1775839"/>
            <a:chOff x="1641129" y="2593417"/>
            <a:chExt cx="1775839" cy="1775839"/>
          </a:xfrm>
        </p:grpSpPr>
        <p:sp>
          <p:nvSpPr>
            <p:cNvPr id="50" name="Owal 21">
              <a:extLst>
                <a:ext uri="{FF2B5EF4-FFF2-40B4-BE49-F238E27FC236}">
                  <a16:creationId xmlns:a16="http://schemas.microsoft.com/office/drawing/2014/main" id="{B1701B19-A815-9545-BD4B-3BE9E70CD555}"/>
                </a:ext>
              </a:extLst>
            </p:cNvPr>
            <p:cNvSpPr/>
            <p:nvPr/>
          </p:nvSpPr>
          <p:spPr>
            <a:xfrm>
              <a:off x="1641129" y="2593417"/>
              <a:ext cx="1775839" cy="1775839"/>
            </a:xfrm>
            <a:prstGeom prst="ellipse">
              <a:avLst/>
            </a:prstGeom>
            <a:solidFill>
              <a:schemeClr val="accent5">
                <a:lumMod val="75000"/>
              </a:schemeClr>
            </a:solidFill>
            <a:ln w="12700">
              <a:solidFill>
                <a:srgbClr val="005EA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mj-lt"/>
              </a:endParaRPr>
            </a:p>
          </p:txBody>
        </p:sp>
        <p:sp>
          <p:nvSpPr>
            <p:cNvPr id="51" name="pole tekstowe 50">
              <a:extLst>
                <a:ext uri="{FF2B5EF4-FFF2-40B4-BE49-F238E27FC236}">
                  <a16:creationId xmlns:a16="http://schemas.microsoft.com/office/drawing/2014/main" id="{4FCF9370-6F4A-554E-A634-DE74CA25775E}"/>
                </a:ext>
              </a:extLst>
            </p:cNvPr>
            <p:cNvSpPr txBox="1"/>
            <p:nvPr/>
          </p:nvSpPr>
          <p:spPr>
            <a:xfrm>
              <a:off x="1695066" y="3213540"/>
              <a:ext cx="1702651" cy="463309"/>
            </a:xfrm>
            <a:prstGeom prst="rect">
              <a:avLst/>
            </a:prstGeom>
            <a:noFill/>
          </p:spPr>
          <p:txBody>
            <a:bodyPr wrap="square" rtlCol="0">
              <a:spAutoFit/>
            </a:bodyPr>
            <a:lstStyle/>
            <a:p>
              <a:pPr algn="ctr">
                <a:lnSpc>
                  <a:spcPct val="150000"/>
                </a:lnSpc>
              </a:pPr>
              <a:r>
                <a:rPr lang="pl-PL" dirty="0">
                  <a:solidFill>
                    <a:schemeClr val="bg1"/>
                  </a:solidFill>
                </a:rPr>
                <a:t>Konsekwencje</a:t>
              </a:r>
            </a:p>
          </p:txBody>
        </p:sp>
      </p:grpSp>
      <p:grpSp>
        <p:nvGrpSpPr>
          <p:cNvPr id="10" name="Grupa 9">
            <a:extLst>
              <a:ext uri="{FF2B5EF4-FFF2-40B4-BE49-F238E27FC236}">
                <a16:creationId xmlns:a16="http://schemas.microsoft.com/office/drawing/2014/main" id="{41F97F1D-3331-734A-8173-4741DF86A235}"/>
              </a:ext>
            </a:extLst>
          </p:cNvPr>
          <p:cNvGrpSpPr/>
          <p:nvPr/>
        </p:nvGrpSpPr>
        <p:grpSpPr>
          <a:xfrm>
            <a:off x="503821" y="4005064"/>
            <a:ext cx="1583613" cy="1583613"/>
            <a:chOff x="503821" y="4005064"/>
            <a:chExt cx="1583613" cy="1583613"/>
          </a:xfrm>
        </p:grpSpPr>
        <p:sp>
          <p:nvSpPr>
            <p:cNvPr id="54" name="Owal 21">
              <a:extLst>
                <a:ext uri="{FF2B5EF4-FFF2-40B4-BE49-F238E27FC236}">
                  <a16:creationId xmlns:a16="http://schemas.microsoft.com/office/drawing/2014/main" id="{DFA87CE0-E85E-DE43-B056-7C52C36C9C38}"/>
                </a:ext>
              </a:extLst>
            </p:cNvPr>
            <p:cNvSpPr/>
            <p:nvPr/>
          </p:nvSpPr>
          <p:spPr>
            <a:xfrm>
              <a:off x="503821" y="4005064"/>
              <a:ext cx="1583613" cy="1583613"/>
            </a:xfrm>
            <a:prstGeom prst="ellipse">
              <a:avLst/>
            </a:prstGeom>
            <a:solidFill>
              <a:schemeClr val="accent4">
                <a:lumMod val="20000"/>
                <a:lumOff val="80000"/>
              </a:schemeClr>
            </a:solidFill>
            <a:ln w="12700">
              <a:solidFill>
                <a:srgbClr val="005EA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
          <p:nvSpPr>
            <p:cNvPr id="55" name="pole tekstowe 54">
              <a:extLst>
                <a:ext uri="{FF2B5EF4-FFF2-40B4-BE49-F238E27FC236}">
                  <a16:creationId xmlns:a16="http://schemas.microsoft.com/office/drawing/2014/main" id="{C8C2783C-CC5C-E246-8EE6-64E4E4BA4118}"/>
                </a:ext>
              </a:extLst>
            </p:cNvPr>
            <p:cNvSpPr txBox="1"/>
            <p:nvPr/>
          </p:nvSpPr>
          <p:spPr>
            <a:xfrm>
              <a:off x="538509" y="4528935"/>
              <a:ext cx="1526913" cy="456472"/>
            </a:xfrm>
            <a:prstGeom prst="rect">
              <a:avLst/>
            </a:prstGeom>
            <a:noFill/>
          </p:spPr>
          <p:txBody>
            <a:bodyPr wrap="square" rtlCol="0">
              <a:spAutoFit/>
            </a:bodyPr>
            <a:lstStyle/>
            <a:p>
              <a:pPr algn="ctr">
                <a:lnSpc>
                  <a:spcPct val="150000"/>
                </a:lnSpc>
              </a:pPr>
              <a:r>
                <a:rPr lang="pl-PL" dirty="0">
                  <a:solidFill>
                    <a:srgbClr val="005EA4"/>
                  </a:solidFill>
                </a:rPr>
                <a:t>Rozwiązanie</a:t>
              </a:r>
            </a:p>
          </p:txBody>
        </p:sp>
      </p:grpSp>
      <p:grpSp>
        <p:nvGrpSpPr>
          <p:cNvPr id="18" name="Grupa 17">
            <a:extLst>
              <a:ext uri="{FF2B5EF4-FFF2-40B4-BE49-F238E27FC236}">
                <a16:creationId xmlns:a16="http://schemas.microsoft.com/office/drawing/2014/main" id="{AC7D349D-B5BD-F44D-8CC3-EBE18FEF2692}"/>
              </a:ext>
            </a:extLst>
          </p:cNvPr>
          <p:cNvGrpSpPr/>
          <p:nvPr/>
        </p:nvGrpSpPr>
        <p:grpSpPr>
          <a:xfrm>
            <a:off x="1991544" y="4869160"/>
            <a:ext cx="1583613" cy="1583613"/>
            <a:chOff x="1991544" y="4869160"/>
            <a:chExt cx="1583613" cy="1583613"/>
          </a:xfrm>
        </p:grpSpPr>
        <p:sp>
          <p:nvSpPr>
            <p:cNvPr id="56" name="Owal 21">
              <a:extLst>
                <a:ext uri="{FF2B5EF4-FFF2-40B4-BE49-F238E27FC236}">
                  <a16:creationId xmlns:a16="http://schemas.microsoft.com/office/drawing/2014/main" id="{1410B300-34CD-F64C-9802-9EE01D40F587}"/>
                </a:ext>
              </a:extLst>
            </p:cNvPr>
            <p:cNvSpPr/>
            <p:nvPr/>
          </p:nvSpPr>
          <p:spPr>
            <a:xfrm>
              <a:off x="1991544" y="4869160"/>
              <a:ext cx="1583613" cy="1583613"/>
            </a:xfrm>
            <a:prstGeom prst="ellipse">
              <a:avLst/>
            </a:prstGeom>
            <a:solidFill>
              <a:srgbClr val="FFC000"/>
            </a:solidFill>
            <a:ln w="12700">
              <a:solidFill>
                <a:srgbClr val="005EA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
          <p:nvSpPr>
            <p:cNvPr id="57" name="pole tekstowe 56">
              <a:extLst>
                <a:ext uri="{FF2B5EF4-FFF2-40B4-BE49-F238E27FC236}">
                  <a16:creationId xmlns:a16="http://schemas.microsoft.com/office/drawing/2014/main" id="{FD2D98D0-1988-4644-B1D2-AE6E5F494ED2}"/>
                </a:ext>
              </a:extLst>
            </p:cNvPr>
            <p:cNvSpPr txBox="1"/>
            <p:nvPr/>
          </p:nvSpPr>
          <p:spPr>
            <a:xfrm>
              <a:off x="2035856" y="5402658"/>
              <a:ext cx="1526913" cy="456472"/>
            </a:xfrm>
            <a:prstGeom prst="rect">
              <a:avLst/>
            </a:prstGeom>
            <a:noFill/>
          </p:spPr>
          <p:txBody>
            <a:bodyPr wrap="square" rtlCol="0">
              <a:spAutoFit/>
            </a:bodyPr>
            <a:lstStyle/>
            <a:p>
              <a:pPr algn="ctr">
                <a:lnSpc>
                  <a:spcPct val="150000"/>
                </a:lnSpc>
              </a:pPr>
              <a:r>
                <a:rPr lang="pl-PL" dirty="0">
                  <a:solidFill>
                    <a:srgbClr val="005EA4"/>
                  </a:solidFill>
                </a:rPr>
                <a:t>Korzyści</a:t>
              </a:r>
            </a:p>
          </p:txBody>
        </p:sp>
      </p:grpSp>
      <p:sp>
        <p:nvSpPr>
          <p:cNvPr id="58" name="Titel 1">
            <a:extLst>
              <a:ext uri="{FF2B5EF4-FFF2-40B4-BE49-F238E27FC236}">
                <a16:creationId xmlns:a16="http://schemas.microsoft.com/office/drawing/2014/main" id="{2CC9D3AF-7544-454F-BA0C-6BB1A27BE6BC}"/>
              </a:ext>
            </a:extLst>
          </p:cNvPr>
          <p:cNvSpPr txBox="1">
            <a:spLocks/>
          </p:cNvSpPr>
          <p:nvPr/>
        </p:nvSpPr>
        <p:spPr>
          <a:xfrm>
            <a:off x="3632926" y="0"/>
            <a:ext cx="8098064"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Metoda „mówienia obrazami”</a:t>
            </a:r>
            <a:endParaRPr lang="de-DE" sz="2800" dirty="0">
              <a:solidFill>
                <a:srgbClr val="005EA4"/>
              </a:solidFill>
            </a:endParaRPr>
          </a:p>
        </p:txBody>
      </p:sp>
      <p:pic>
        <p:nvPicPr>
          <p:cNvPr id="22" name="Obraz 21">
            <a:extLst>
              <a:ext uri="{FF2B5EF4-FFF2-40B4-BE49-F238E27FC236}">
                <a16:creationId xmlns:a16="http://schemas.microsoft.com/office/drawing/2014/main" id="{E9107F5C-1253-7442-AE13-C0B36CB7B6CB}"/>
              </a:ext>
            </a:extLst>
          </p:cNvPr>
          <p:cNvPicPr>
            <a:picLocks noChangeAspect="1"/>
          </p:cNvPicPr>
          <p:nvPr/>
        </p:nvPicPr>
        <p:blipFill>
          <a:blip r:embed="rId2"/>
          <a:stretch>
            <a:fillRect/>
          </a:stretch>
        </p:blipFill>
        <p:spPr>
          <a:xfrm rot="20633040">
            <a:off x="2210535" y="1295133"/>
            <a:ext cx="1206500" cy="1168400"/>
          </a:xfrm>
          <a:prstGeom prst="rect">
            <a:avLst/>
          </a:prstGeom>
        </p:spPr>
      </p:pic>
      <p:pic>
        <p:nvPicPr>
          <p:cNvPr id="59" name="Obraz 58">
            <a:extLst>
              <a:ext uri="{FF2B5EF4-FFF2-40B4-BE49-F238E27FC236}">
                <a16:creationId xmlns:a16="http://schemas.microsoft.com/office/drawing/2014/main" id="{62BCB4E9-0532-6548-8C1C-770182C32D64}"/>
              </a:ext>
            </a:extLst>
          </p:cNvPr>
          <p:cNvPicPr>
            <a:picLocks noChangeAspect="1"/>
          </p:cNvPicPr>
          <p:nvPr/>
        </p:nvPicPr>
        <p:blipFill>
          <a:blip r:embed="rId3"/>
          <a:stretch>
            <a:fillRect/>
          </a:stretch>
        </p:blipFill>
        <p:spPr>
          <a:xfrm rot="19675758">
            <a:off x="573038" y="3523784"/>
            <a:ext cx="977900" cy="330200"/>
          </a:xfrm>
          <a:prstGeom prst="rect">
            <a:avLst/>
          </a:prstGeom>
        </p:spPr>
      </p:pic>
      <p:pic>
        <p:nvPicPr>
          <p:cNvPr id="60" name="Obraz 59">
            <a:extLst>
              <a:ext uri="{FF2B5EF4-FFF2-40B4-BE49-F238E27FC236}">
                <a16:creationId xmlns:a16="http://schemas.microsoft.com/office/drawing/2014/main" id="{27DE329D-00D6-2246-9640-8975E264153E}"/>
              </a:ext>
            </a:extLst>
          </p:cNvPr>
          <p:cNvPicPr>
            <a:picLocks noChangeAspect="1"/>
          </p:cNvPicPr>
          <p:nvPr/>
        </p:nvPicPr>
        <p:blipFill>
          <a:blip r:embed="rId3"/>
          <a:stretch>
            <a:fillRect/>
          </a:stretch>
        </p:blipFill>
        <p:spPr>
          <a:xfrm rot="12810616">
            <a:off x="982583" y="5929174"/>
            <a:ext cx="977900" cy="330200"/>
          </a:xfrm>
          <a:prstGeom prst="rect">
            <a:avLst/>
          </a:prstGeom>
        </p:spPr>
      </p:pic>
      <p:sp>
        <p:nvSpPr>
          <p:cNvPr id="61" name="Oval 4">
            <a:extLst>
              <a:ext uri="{FF2B5EF4-FFF2-40B4-BE49-F238E27FC236}">
                <a16:creationId xmlns:a16="http://schemas.microsoft.com/office/drawing/2014/main" id="{55F78E4B-273D-E04E-A3AA-DB7BD40D6C58}"/>
              </a:ext>
            </a:extLst>
          </p:cNvPr>
          <p:cNvSpPr/>
          <p:nvPr/>
        </p:nvSpPr>
        <p:spPr>
          <a:xfrm>
            <a:off x="4149767" y="1730569"/>
            <a:ext cx="297670" cy="297670"/>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62" name="Oval 4">
            <a:extLst>
              <a:ext uri="{FF2B5EF4-FFF2-40B4-BE49-F238E27FC236}">
                <a16:creationId xmlns:a16="http://schemas.microsoft.com/office/drawing/2014/main" id="{5668D4B2-661E-3D45-AD53-5F6BDA9A685D}"/>
              </a:ext>
            </a:extLst>
          </p:cNvPr>
          <p:cNvSpPr/>
          <p:nvPr/>
        </p:nvSpPr>
        <p:spPr>
          <a:xfrm>
            <a:off x="4149767" y="2852936"/>
            <a:ext cx="297670" cy="297670"/>
          </a:xfrm>
          <a:prstGeom prst="ellipse">
            <a:avLst/>
          </a:prstGeom>
          <a:solidFill>
            <a:schemeClr val="accent5">
              <a:lumMod val="75000"/>
            </a:scheme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63" name="Oval 4">
            <a:extLst>
              <a:ext uri="{FF2B5EF4-FFF2-40B4-BE49-F238E27FC236}">
                <a16:creationId xmlns:a16="http://schemas.microsoft.com/office/drawing/2014/main" id="{C1FB9F6F-CF6D-6149-8A3A-3C9F1D0416AD}"/>
              </a:ext>
            </a:extLst>
          </p:cNvPr>
          <p:cNvSpPr/>
          <p:nvPr/>
        </p:nvSpPr>
        <p:spPr>
          <a:xfrm>
            <a:off x="4149767" y="3861048"/>
            <a:ext cx="297670" cy="297670"/>
          </a:xfrm>
          <a:prstGeom prst="ellipse">
            <a:avLst/>
          </a:prstGeom>
          <a:solidFill>
            <a:srgbClr val="DBEFF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64" name="Oval 4">
            <a:extLst>
              <a:ext uri="{FF2B5EF4-FFF2-40B4-BE49-F238E27FC236}">
                <a16:creationId xmlns:a16="http://schemas.microsoft.com/office/drawing/2014/main" id="{4ABCD7B9-2429-A943-9410-AC291CB8E1E3}"/>
              </a:ext>
            </a:extLst>
          </p:cNvPr>
          <p:cNvSpPr/>
          <p:nvPr/>
        </p:nvSpPr>
        <p:spPr>
          <a:xfrm>
            <a:off x="4149767" y="4912293"/>
            <a:ext cx="297670" cy="297670"/>
          </a:xfrm>
          <a:prstGeom prst="ellipse">
            <a:avLst/>
          </a:prstGeom>
          <a:solidFill>
            <a:srgbClr val="FFC00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74889723"/>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2" presetClass="entr" presetSubtype="8" fill="hold" nodeType="afterEffect" p14:presetBounceEnd="5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5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0000">
                                      <p:stCondLst>
                                        <p:cond delay="300"/>
                                      </p:stCondLst>
                                      <p:childTnLst>
                                        <p:set>
                                          <p:cBhvr>
                                            <p:cTn id="14" dur="1" fill="hold">
                                              <p:stCondLst>
                                                <p:cond delay="0"/>
                                              </p:stCondLst>
                                            </p:cTn>
                                            <p:tgtEl>
                                              <p:spTgt spid="5"/>
                                            </p:tgtEl>
                                            <p:attrNameLst>
                                              <p:attrName>style.visibility</p:attrName>
                                            </p:attrNameLst>
                                          </p:cBhvr>
                                          <p:to>
                                            <p:strVal val="visible"/>
                                          </p:to>
                                        </p:set>
                                        <p:anim calcmode="lin" valueType="num" p14:bounceEnd="50000">
                                          <p:cBhvr additive="base">
                                            <p:cTn id="15" dur="15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16" dur="1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50000">
                                      <p:stCondLst>
                                        <p:cond delay="400"/>
                                      </p:stCondLst>
                                      <p:childTnLst>
                                        <p:set>
                                          <p:cBhvr>
                                            <p:cTn id="18" dur="1" fill="hold">
                                              <p:stCondLst>
                                                <p:cond delay="0"/>
                                              </p:stCondLst>
                                            </p:cTn>
                                            <p:tgtEl>
                                              <p:spTgt spid="10"/>
                                            </p:tgtEl>
                                            <p:attrNameLst>
                                              <p:attrName>style.visibility</p:attrName>
                                            </p:attrNameLst>
                                          </p:cBhvr>
                                          <p:to>
                                            <p:strVal val="visible"/>
                                          </p:to>
                                        </p:set>
                                        <p:anim calcmode="lin" valueType="num" p14:bounceEnd="50000">
                                          <p:cBhvr additive="base">
                                            <p:cTn id="19" dur="15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20" dur="1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50000">
                                      <p:stCondLst>
                                        <p:cond delay="100"/>
                                      </p:stCondLst>
                                      <p:childTnLst>
                                        <p:set>
                                          <p:cBhvr>
                                            <p:cTn id="22" dur="1" fill="hold">
                                              <p:stCondLst>
                                                <p:cond delay="0"/>
                                              </p:stCondLst>
                                            </p:cTn>
                                            <p:tgtEl>
                                              <p:spTgt spid="18"/>
                                            </p:tgtEl>
                                            <p:attrNameLst>
                                              <p:attrName>style.visibility</p:attrName>
                                            </p:attrNameLst>
                                          </p:cBhvr>
                                          <p:to>
                                            <p:strVal val="visible"/>
                                          </p:to>
                                        </p:set>
                                        <p:anim calcmode="lin" valueType="num" p14:bounceEnd="50000">
                                          <p:cBhvr additive="base">
                                            <p:cTn id="23" dur="1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24" dur="1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2900"/>
                                </p:stCondLst>
                                <p:childTnLst>
                                  <p:par>
                                    <p:cTn id="26" presetID="22" presetClass="entr" presetSubtype="1"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300"/>
                                            <p:tgtEl>
                                              <p:spTgt spid="22"/>
                                            </p:tgtEl>
                                          </p:cBhvr>
                                        </p:animEffect>
                                      </p:childTnLst>
                                    </p:cTn>
                                  </p:par>
                                </p:childTnLst>
                              </p:cTn>
                            </p:par>
                            <p:par>
                              <p:cTn id="29" fill="hold">
                                <p:stCondLst>
                                  <p:cond delay="3200"/>
                                </p:stCondLst>
                                <p:childTnLst>
                                  <p:par>
                                    <p:cTn id="30" presetID="22" presetClass="entr" presetSubtype="1" fill="hold"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up)">
                                          <p:cBhvr>
                                            <p:cTn id="32" dur="300"/>
                                            <p:tgtEl>
                                              <p:spTgt spid="59"/>
                                            </p:tgtEl>
                                          </p:cBhvr>
                                        </p:animEffect>
                                      </p:childTnLst>
                                    </p:cTn>
                                  </p:par>
                                </p:childTnLst>
                              </p:cTn>
                            </p:par>
                            <p:par>
                              <p:cTn id="33" fill="hold">
                                <p:stCondLst>
                                  <p:cond delay="3500"/>
                                </p:stCondLst>
                                <p:childTnLst>
                                  <p:par>
                                    <p:cTn id="34" presetID="22" presetClass="entr" presetSubtype="1"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up)">
                                          <p:cBhvr>
                                            <p:cTn id="36" dur="3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ipe(down)">
                                          <p:cBhvr>
                                            <p:cTn id="41" dur="500"/>
                                            <p:tgtEl>
                                              <p:spTgt spid="65"/>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cBhvr>
                                            <p:cTn id="45" dur="500" fill="hold"/>
                                            <p:tgtEl>
                                              <p:spTgt spid="61"/>
                                            </p:tgtEl>
                                            <p:attrNameLst>
                                              <p:attrName>ppt_w</p:attrName>
                                            </p:attrNameLst>
                                          </p:cBhvr>
                                          <p:tavLst>
                                            <p:tav tm="0">
                                              <p:val>
                                                <p:fltVal val="0"/>
                                              </p:val>
                                            </p:tav>
                                            <p:tav tm="100000">
                                              <p:val>
                                                <p:strVal val="#ppt_w"/>
                                              </p:val>
                                            </p:tav>
                                          </p:tavLst>
                                        </p:anim>
                                        <p:anim calcmode="lin" valueType="num">
                                          <p:cBhvr>
                                            <p:cTn id="46" dur="500" fill="hold"/>
                                            <p:tgtEl>
                                              <p:spTgt spid="61"/>
                                            </p:tgtEl>
                                            <p:attrNameLst>
                                              <p:attrName>ppt_h</p:attrName>
                                            </p:attrNameLst>
                                          </p:cBhvr>
                                          <p:tavLst>
                                            <p:tav tm="0">
                                              <p:val>
                                                <p:fltVal val="0"/>
                                              </p:val>
                                            </p:tav>
                                            <p:tav tm="100000">
                                              <p:val>
                                                <p:strVal val="#ppt_h"/>
                                              </p:val>
                                            </p:tav>
                                          </p:tavLst>
                                        </p:anim>
                                        <p:animEffect transition="in" filter="fade">
                                          <p:cBhvr>
                                            <p:cTn id="47" dur="500"/>
                                            <p:tgtEl>
                                              <p:spTgt spid="61"/>
                                            </p:tgtEl>
                                          </p:cBhvr>
                                        </p:animEffect>
                                      </p:childTnLst>
                                    </p:cTn>
                                  </p:par>
                                  <p:par>
                                    <p:cTn id="48" presetID="22" presetClass="entr" presetSubtype="4" fill="hold" grpId="0" nodeType="withEffect">
                                      <p:stCondLst>
                                        <p:cond delay="0"/>
                                      </p:stCondLst>
                                      <p:iterate type="lt">
                                        <p:tmPct val="10000"/>
                                      </p:iterate>
                                      <p:childTnLst>
                                        <p:set>
                                          <p:cBhvr>
                                            <p:cTn id="49" dur="1" fill="hold">
                                              <p:stCondLst>
                                                <p:cond delay="0"/>
                                              </p:stCondLst>
                                            </p:cTn>
                                            <p:tgtEl>
                                              <p:spTgt spid="3"/>
                                            </p:tgtEl>
                                            <p:attrNameLst>
                                              <p:attrName>style.visibility</p:attrName>
                                            </p:attrNameLst>
                                          </p:cBhvr>
                                          <p:to>
                                            <p:strVal val="visible"/>
                                          </p:to>
                                        </p:set>
                                        <p:animEffect transition="in" filter="wipe(down)">
                                          <p:cBhvr>
                                            <p:cTn id="50" dur="1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500" fill="hold"/>
                                            <p:tgtEl>
                                              <p:spTgt spid="62"/>
                                            </p:tgtEl>
                                            <p:attrNameLst>
                                              <p:attrName>ppt_w</p:attrName>
                                            </p:attrNameLst>
                                          </p:cBhvr>
                                          <p:tavLst>
                                            <p:tav tm="0">
                                              <p:val>
                                                <p:fltVal val="0"/>
                                              </p:val>
                                            </p:tav>
                                            <p:tav tm="100000">
                                              <p:val>
                                                <p:strVal val="#ppt_w"/>
                                              </p:val>
                                            </p:tav>
                                          </p:tavLst>
                                        </p:anim>
                                        <p:anim calcmode="lin" valueType="num">
                                          <p:cBhvr>
                                            <p:cTn id="56" dur="500" fill="hold"/>
                                            <p:tgtEl>
                                              <p:spTgt spid="62"/>
                                            </p:tgtEl>
                                            <p:attrNameLst>
                                              <p:attrName>ppt_h</p:attrName>
                                            </p:attrNameLst>
                                          </p:cBhvr>
                                          <p:tavLst>
                                            <p:tav tm="0">
                                              <p:val>
                                                <p:fltVal val="0"/>
                                              </p:val>
                                            </p:tav>
                                            <p:tav tm="100000">
                                              <p:val>
                                                <p:strVal val="#ppt_h"/>
                                              </p:val>
                                            </p:tav>
                                          </p:tavLst>
                                        </p:anim>
                                        <p:animEffect transition="in" filter="fade">
                                          <p:cBhvr>
                                            <p:cTn id="57" dur="500"/>
                                            <p:tgtEl>
                                              <p:spTgt spid="62"/>
                                            </p:tgtEl>
                                          </p:cBhvr>
                                        </p:animEffect>
                                      </p:childTnLst>
                                    </p:cTn>
                                  </p:par>
                                  <p:par>
                                    <p:cTn id="58" presetID="22" presetClass="entr" presetSubtype="4" fill="hold" grpId="0" nodeType="withEffect">
                                      <p:stCondLst>
                                        <p:cond delay="0"/>
                                      </p:stCondLst>
                                      <p:iterate type="lt">
                                        <p:tmPct val="10000"/>
                                      </p:iterate>
                                      <p:childTnLst>
                                        <p:set>
                                          <p:cBhvr>
                                            <p:cTn id="59" dur="1" fill="hold">
                                              <p:stCondLst>
                                                <p:cond delay="0"/>
                                              </p:stCondLst>
                                            </p:cTn>
                                            <p:tgtEl>
                                              <p:spTgt spid="6"/>
                                            </p:tgtEl>
                                            <p:attrNameLst>
                                              <p:attrName>style.visibility</p:attrName>
                                            </p:attrNameLst>
                                          </p:cBhvr>
                                          <p:to>
                                            <p:strVal val="visible"/>
                                          </p:to>
                                        </p:set>
                                        <p:animEffect transition="in" filter="wipe(down)">
                                          <p:cBhvr>
                                            <p:cTn id="60" dur="1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500" fill="hold"/>
                                            <p:tgtEl>
                                              <p:spTgt spid="63"/>
                                            </p:tgtEl>
                                            <p:attrNameLst>
                                              <p:attrName>ppt_w</p:attrName>
                                            </p:attrNameLst>
                                          </p:cBhvr>
                                          <p:tavLst>
                                            <p:tav tm="0">
                                              <p:val>
                                                <p:fltVal val="0"/>
                                              </p:val>
                                            </p:tav>
                                            <p:tav tm="100000">
                                              <p:val>
                                                <p:strVal val="#ppt_w"/>
                                              </p:val>
                                            </p:tav>
                                          </p:tavLst>
                                        </p:anim>
                                        <p:anim calcmode="lin" valueType="num">
                                          <p:cBhvr>
                                            <p:cTn id="66" dur="500" fill="hold"/>
                                            <p:tgtEl>
                                              <p:spTgt spid="63"/>
                                            </p:tgtEl>
                                            <p:attrNameLst>
                                              <p:attrName>ppt_h</p:attrName>
                                            </p:attrNameLst>
                                          </p:cBhvr>
                                          <p:tavLst>
                                            <p:tav tm="0">
                                              <p:val>
                                                <p:fltVal val="0"/>
                                              </p:val>
                                            </p:tav>
                                            <p:tav tm="100000">
                                              <p:val>
                                                <p:strVal val="#ppt_h"/>
                                              </p:val>
                                            </p:tav>
                                          </p:tavLst>
                                        </p:anim>
                                        <p:animEffect transition="in" filter="fade">
                                          <p:cBhvr>
                                            <p:cTn id="67" dur="500"/>
                                            <p:tgtEl>
                                              <p:spTgt spid="63"/>
                                            </p:tgtEl>
                                          </p:cBhvr>
                                        </p:animEffect>
                                      </p:childTnLst>
                                    </p:cTn>
                                  </p:par>
                                  <p:par>
                                    <p:cTn id="68" presetID="22" presetClass="entr" presetSubtype="4" fill="hold" grpId="0" nodeType="withEffect">
                                      <p:stCondLst>
                                        <p:cond delay="0"/>
                                      </p:stCondLst>
                                      <p:iterate type="lt">
                                        <p:tmPct val="10000"/>
                                      </p:iterate>
                                      <p:childTnLst>
                                        <p:set>
                                          <p:cBhvr>
                                            <p:cTn id="69" dur="1" fill="hold">
                                              <p:stCondLst>
                                                <p:cond delay="0"/>
                                              </p:stCondLst>
                                            </p:cTn>
                                            <p:tgtEl>
                                              <p:spTgt spid="7"/>
                                            </p:tgtEl>
                                            <p:attrNameLst>
                                              <p:attrName>style.visibility</p:attrName>
                                            </p:attrNameLst>
                                          </p:cBhvr>
                                          <p:to>
                                            <p:strVal val="visible"/>
                                          </p:to>
                                        </p:set>
                                        <p:animEffect transition="in" filter="wipe(down)">
                                          <p:cBhvr>
                                            <p:cTn id="70" dur="1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par>
                                    <p:cTn id="78" presetID="22" presetClass="entr" presetSubtype="4" fill="hold" grpId="0" nodeType="withEffect">
                                      <p:stCondLst>
                                        <p:cond delay="0"/>
                                      </p:stCondLst>
                                      <p:iterate type="lt">
                                        <p:tmPct val="10000"/>
                                      </p:iterate>
                                      <p:childTnLst>
                                        <p:set>
                                          <p:cBhvr>
                                            <p:cTn id="79" dur="1" fill="hold">
                                              <p:stCondLst>
                                                <p:cond delay="0"/>
                                              </p:stCondLst>
                                            </p:cTn>
                                            <p:tgtEl>
                                              <p:spTgt spid="8"/>
                                            </p:tgtEl>
                                            <p:attrNameLst>
                                              <p:attrName>style.visibility</p:attrName>
                                            </p:attrNameLst>
                                          </p:cBhvr>
                                          <p:to>
                                            <p:strVal val="visible"/>
                                          </p:to>
                                        </p:set>
                                        <p:animEffect transition="in" filter="wipe(down)">
                                          <p:cBhvr>
                                            <p:cTn id="80"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58" grpId="0"/>
          <p:bldP spid="61" grpId="0" animBg="1"/>
          <p:bldP spid="62" grpId="0" animBg="1"/>
          <p:bldP spid="63" grpId="0" animBg="1"/>
          <p:bldP spid="6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0-#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0-#ppt_w/2"/>
                                              </p:val>
                                            </p:tav>
                                            <p:tav tm="100000">
                                              <p:val>
                                                <p:strVal val="#ppt_x"/>
                                              </p:val>
                                            </p:tav>
                                          </p:tavLst>
                                        </p:anim>
                                        <p:anim calcmode="lin" valueType="num">
                                          <p:cBhvr additive="base">
                                            <p:cTn id="16" dur="1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4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500" fill="hold"/>
                                            <p:tgtEl>
                                              <p:spTgt spid="10"/>
                                            </p:tgtEl>
                                            <p:attrNameLst>
                                              <p:attrName>ppt_x</p:attrName>
                                            </p:attrNameLst>
                                          </p:cBhvr>
                                          <p:tavLst>
                                            <p:tav tm="0">
                                              <p:val>
                                                <p:strVal val="0-#ppt_w/2"/>
                                              </p:val>
                                            </p:tav>
                                            <p:tav tm="100000">
                                              <p:val>
                                                <p:strVal val="#ppt_x"/>
                                              </p:val>
                                            </p:tav>
                                          </p:tavLst>
                                        </p:anim>
                                        <p:anim calcmode="lin" valueType="num">
                                          <p:cBhvr additive="base">
                                            <p:cTn id="20" dur="1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500" fill="hold"/>
                                            <p:tgtEl>
                                              <p:spTgt spid="18"/>
                                            </p:tgtEl>
                                            <p:attrNameLst>
                                              <p:attrName>ppt_x</p:attrName>
                                            </p:attrNameLst>
                                          </p:cBhvr>
                                          <p:tavLst>
                                            <p:tav tm="0">
                                              <p:val>
                                                <p:strVal val="0-#ppt_w/2"/>
                                              </p:val>
                                            </p:tav>
                                            <p:tav tm="100000">
                                              <p:val>
                                                <p:strVal val="#ppt_x"/>
                                              </p:val>
                                            </p:tav>
                                          </p:tavLst>
                                        </p:anim>
                                        <p:anim calcmode="lin" valueType="num">
                                          <p:cBhvr additive="base">
                                            <p:cTn id="24" dur="1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2900"/>
                                </p:stCondLst>
                                <p:childTnLst>
                                  <p:par>
                                    <p:cTn id="26" presetID="22" presetClass="entr" presetSubtype="1"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300"/>
                                            <p:tgtEl>
                                              <p:spTgt spid="22"/>
                                            </p:tgtEl>
                                          </p:cBhvr>
                                        </p:animEffect>
                                      </p:childTnLst>
                                    </p:cTn>
                                  </p:par>
                                </p:childTnLst>
                              </p:cTn>
                            </p:par>
                            <p:par>
                              <p:cTn id="29" fill="hold">
                                <p:stCondLst>
                                  <p:cond delay="3200"/>
                                </p:stCondLst>
                                <p:childTnLst>
                                  <p:par>
                                    <p:cTn id="30" presetID="22" presetClass="entr" presetSubtype="1" fill="hold"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up)">
                                          <p:cBhvr>
                                            <p:cTn id="32" dur="300"/>
                                            <p:tgtEl>
                                              <p:spTgt spid="59"/>
                                            </p:tgtEl>
                                          </p:cBhvr>
                                        </p:animEffect>
                                      </p:childTnLst>
                                    </p:cTn>
                                  </p:par>
                                </p:childTnLst>
                              </p:cTn>
                            </p:par>
                            <p:par>
                              <p:cTn id="33" fill="hold">
                                <p:stCondLst>
                                  <p:cond delay="3500"/>
                                </p:stCondLst>
                                <p:childTnLst>
                                  <p:par>
                                    <p:cTn id="34" presetID="22" presetClass="entr" presetSubtype="1"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up)">
                                          <p:cBhvr>
                                            <p:cTn id="36" dur="3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ipe(down)">
                                          <p:cBhvr>
                                            <p:cTn id="41" dur="500"/>
                                            <p:tgtEl>
                                              <p:spTgt spid="65"/>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cBhvr>
                                            <p:cTn id="45" dur="500" fill="hold"/>
                                            <p:tgtEl>
                                              <p:spTgt spid="61"/>
                                            </p:tgtEl>
                                            <p:attrNameLst>
                                              <p:attrName>ppt_w</p:attrName>
                                            </p:attrNameLst>
                                          </p:cBhvr>
                                          <p:tavLst>
                                            <p:tav tm="0">
                                              <p:val>
                                                <p:fltVal val="0"/>
                                              </p:val>
                                            </p:tav>
                                            <p:tav tm="100000">
                                              <p:val>
                                                <p:strVal val="#ppt_w"/>
                                              </p:val>
                                            </p:tav>
                                          </p:tavLst>
                                        </p:anim>
                                        <p:anim calcmode="lin" valueType="num">
                                          <p:cBhvr>
                                            <p:cTn id="46" dur="500" fill="hold"/>
                                            <p:tgtEl>
                                              <p:spTgt spid="61"/>
                                            </p:tgtEl>
                                            <p:attrNameLst>
                                              <p:attrName>ppt_h</p:attrName>
                                            </p:attrNameLst>
                                          </p:cBhvr>
                                          <p:tavLst>
                                            <p:tav tm="0">
                                              <p:val>
                                                <p:fltVal val="0"/>
                                              </p:val>
                                            </p:tav>
                                            <p:tav tm="100000">
                                              <p:val>
                                                <p:strVal val="#ppt_h"/>
                                              </p:val>
                                            </p:tav>
                                          </p:tavLst>
                                        </p:anim>
                                        <p:animEffect transition="in" filter="fade">
                                          <p:cBhvr>
                                            <p:cTn id="47" dur="500"/>
                                            <p:tgtEl>
                                              <p:spTgt spid="61"/>
                                            </p:tgtEl>
                                          </p:cBhvr>
                                        </p:animEffect>
                                      </p:childTnLst>
                                    </p:cTn>
                                  </p:par>
                                  <p:par>
                                    <p:cTn id="48" presetID="22" presetClass="entr" presetSubtype="4" fill="hold" grpId="0" nodeType="withEffect">
                                      <p:stCondLst>
                                        <p:cond delay="0"/>
                                      </p:stCondLst>
                                      <p:iterate type="lt">
                                        <p:tmPct val="10000"/>
                                      </p:iterate>
                                      <p:childTnLst>
                                        <p:set>
                                          <p:cBhvr>
                                            <p:cTn id="49" dur="1" fill="hold">
                                              <p:stCondLst>
                                                <p:cond delay="0"/>
                                              </p:stCondLst>
                                            </p:cTn>
                                            <p:tgtEl>
                                              <p:spTgt spid="3"/>
                                            </p:tgtEl>
                                            <p:attrNameLst>
                                              <p:attrName>style.visibility</p:attrName>
                                            </p:attrNameLst>
                                          </p:cBhvr>
                                          <p:to>
                                            <p:strVal val="visible"/>
                                          </p:to>
                                        </p:set>
                                        <p:animEffect transition="in" filter="wipe(down)">
                                          <p:cBhvr>
                                            <p:cTn id="50" dur="1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500" fill="hold"/>
                                            <p:tgtEl>
                                              <p:spTgt spid="62"/>
                                            </p:tgtEl>
                                            <p:attrNameLst>
                                              <p:attrName>ppt_w</p:attrName>
                                            </p:attrNameLst>
                                          </p:cBhvr>
                                          <p:tavLst>
                                            <p:tav tm="0">
                                              <p:val>
                                                <p:fltVal val="0"/>
                                              </p:val>
                                            </p:tav>
                                            <p:tav tm="100000">
                                              <p:val>
                                                <p:strVal val="#ppt_w"/>
                                              </p:val>
                                            </p:tav>
                                          </p:tavLst>
                                        </p:anim>
                                        <p:anim calcmode="lin" valueType="num">
                                          <p:cBhvr>
                                            <p:cTn id="56" dur="500" fill="hold"/>
                                            <p:tgtEl>
                                              <p:spTgt spid="62"/>
                                            </p:tgtEl>
                                            <p:attrNameLst>
                                              <p:attrName>ppt_h</p:attrName>
                                            </p:attrNameLst>
                                          </p:cBhvr>
                                          <p:tavLst>
                                            <p:tav tm="0">
                                              <p:val>
                                                <p:fltVal val="0"/>
                                              </p:val>
                                            </p:tav>
                                            <p:tav tm="100000">
                                              <p:val>
                                                <p:strVal val="#ppt_h"/>
                                              </p:val>
                                            </p:tav>
                                          </p:tavLst>
                                        </p:anim>
                                        <p:animEffect transition="in" filter="fade">
                                          <p:cBhvr>
                                            <p:cTn id="57" dur="500"/>
                                            <p:tgtEl>
                                              <p:spTgt spid="62"/>
                                            </p:tgtEl>
                                          </p:cBhvr>
                                        </p:animEffect>
                                      </p:childTnLst>
                                    </p:cTn>
                                  </p:par>
                                  <p:par>
                                    <p:cTn id="58" presetID="22" presetClass="entr" presetSubtype="4" fill="hold" grpId="0" nodeType="withEffect">
                                      <p:stCondLst>
                                        <p:cond delay="0"/>
                                      </p:stCondLst>
                                      <p:iterate type="lt">
                                        <p:tmPct val="10000"/>
                                      </p:iterate>
                                      <p:childTnLst>
                                        <p:set>
                                          <p:cBhvr>
                                            <p:cTn id="59" dur="1" fill="hold">
                                              <p:stCondLst>
                                                <p:cond delay="0"/>
                                              </p:stCondLst>
                                            </p:cTn>
                                            <p:tgtEl>
                                              <p:spTgt spid="6"/>
                                            </p:tgtEl>
                                            <p:attrNameLst>
                                              <p:attrName>style.visibility</p:attrName>
                                            </p:attrNameLst>
                                          </p:cBhvr>
                                          <p:to>
                                            <p:strVal val="visible"/>
                                          </p:to>
                                        </p:set>
                                        <p:animEffect transition="in" filter="wipe(down)">
                                          <p:cBhvr>
                                            <p:cTn id="60" dur="1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500" fill="hold"/>
                                            <p:tgtEl>
                                              <p:spTgt spid="63"/>
                                            </p:tgtEl>
                                            <p:attrNameLst>
                                              <p:attrName>ppt_w</p:attrName>
                                            </p:attrNameLst>
                                          </p:cBhvr>
                                          <p:tavLst>
                                            <p:tav tm="0">
                                              <p:val>
                                                <p:fltVal val="0"/>
                                              </p:val>
                                            </p:tav>
                                            <p:tav tm="100000">
                                              <p:val>
                                                <p:strVal val="#ppt_w"/>
                                              </p:val>
                                            </p:tav>
                                          </p:tavLst>
                                        </p:anim>
                                        <p:anim calcmode="lin" valueType="num">
                                          <p:cBhvr>
                                            <p:cTn id="66" dur="500" fill="hold"/>
                                            <p:tgtEl>
                                              <p:spTgt spid="63"/>
                                            </p:tgtEl>
                                            <p:attrNameLst>
                                              <p:attrName>ppt_h</p:attrName>
                                            </p:attrNameLst>
                                          </p:cBhvr>
                                          <p:tavLst>
                                            <p:tav tm="0">
                                              <p:val>
                                                <p:fltVal val="0"/>
                                              </p:val>
                                            </p:tav>
                                            <p:tav tm="100000">
                                              <p:val>
                                                <p:strVal val="#ppt_h"/>
                                              </p:val>
                                            </p:tav>
                                          </p:tavLst>
                                        </p:anim>
                                        <p:animEffect transition="in" filter="fade">
                                          <p:cBhvr>
                                            <p:cTn id="67" dur="500"/>
                                            <p:tgtEl>
                                              <p:spTgt spid="63"/>
                                            </p:tgtEl>
                                          </p:cBhvr>
                                        </p:animEffect>
                                      </p:childTnLst>
                                    </p:cTn>
                                  </p:par>
                                  <p:par>
                                    <p:cTn id="68" presetID="22" presetClass="entr" presetSubtype="4" fill="hold" grpId="0" nodeType="withEffect">
                                      <p:stCondLst>
                                        <p:cond delay="0"/>
                                      </p:stCondLst>
                                      <p:iterate type="lt">
                                        <p:tmPct val="10000"/>
                                      </p:iterate>
                                      <p:childTnLst>
                                        <p:set>
                                          <p:cBhvr>
                                            <p:cTn id="69" dur="1" fill="hold">
                                              <p:stCondLst>
                                                <p:cond delay="0"/>
                                              </p:stCondLst>
                                            </p:cTn>
                                            <p:tgtEl>
                                              <p:spTgt spid="7"/>
                                            </p:tgtEl>
                                            <p:attrNameLst>
                                              <p:attrName>style.visibility</p:attrName>
                                            </p:attrNameLst>
                                          </p:cBhvr>
                                          <p:to>
                                            <p:strVal val="visible"/>
                                          </p:to>
                                        </p:set>
                                        <p:animEffect transition="in" filter="wipe(down)">
                                          <p:cBhvr>
                                            <p:cTn id="70" dur="1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par>
                                    <p:cTn id="78" presetID="22" presetClass="entr" presetSubtype="4" fill="hold" grpId="0" nodeType="withEffect">
                                      <p:stCondLst>
                                        <p:cond delay="0"/>
                                      </p:stCondLst>
                                      <p:iterate type="lt">
                                        <p:tmPct val="10000"/>
                                      </p:iterate>
                                      <p:childTnLst>
                                        <p:set>
                                          <p:cBhvr>
                                            <p:cTn id="79" dur="1" fill="hold">
                                              <p:stCondLst>
                                                <p:cond delay="0"/>
                                              </p:stCondLst>
                                            </p:cTn>
                                            <p:tgtEl>
                                              <p:spTgt spid="8"/>
                                            </p:tgtEl>
                                            <p:attrNameLst>
                                              <p:attrName>style.visibility</p:attrName>
                                            </p:attrNameLst>
                                          </p:cBhvr>
                                          <p:to>
                                            <p:strVal val="visible"/>
                                          </p:to>
                                        </p:set>
                                        <p:animEffect transition="in" filter="wipe(down)">
                                          <p:cBhvr>
                                            <p:cTn id="80"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58" grpId="0"/>
          <p:bldP spid="61" grpId="0" animBg="1"/>
          <p:bldP spid="62" grpId="0" animBg="1"/>
          <p:bldP spid="63" grpId="0" animBg="1"/>
          <p:bldP spid="6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Łącznik prosty 48">
            <a:extLst>
              <a:ext uri="{FF2B5EF4-FFF2-40B4-BE49-F238E27FC236}">
                <a16:creationId xmlns:a16="http://schemas.microsoft.com/office/drawing/2014/main" id="{C3781822-F4A3-9144-9B5F-D80F68B3E731}"/>
              </a:ext>
            </a:extLst>
          </p:cNvPr>
          <p:cNvCxnSpPr>
            <a:cxnSpLocks/>
            <a:stCxn id="73" idx="0"/>
          </p:cNvCxnSpPr>
          <p:nvPr/>
        </p:nvCxnSpPr>
        <p:spPr>
          <a:xfrm flipH="1" flipV="1">
            <a:off x="4288256" y="1765223"/>
            <a:ext cx="2070" cy="3738740"/>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50" name="Prostokąt 49">
            <a:extLst>
              <a:ext uri="{FF2B5EF4-FFF2-40B4-BE49-F238E27FC236}">
                <a16:creationId xmlns:a16="http://schemas.microsoft.com/office/drawing/2014/main" id="{0F1A93B5-5675-8F4F-B965-AFBC8B288460}"/>
              </a:ext>
            </a:extLst>
          </p:cNvPr>
          <p:cNvSpPr/>
          <p:nvPr/>
        </p:nvSpPr>
        <p:spPr>
          <a:xfrm>
            <a:off x="4540369" y="1655602"/>
            <a:ext cx="7115011" cy="985398"/>
          </a:xfrm>
          <a:prstGeom prst="rect">
            <a:avLst/>
          </a:prstGeom>
        </p:spPr>
        <p:txBody>
          <a:bodyPr wrap="square">
            <a:spAutoFit/>
          </a:bodyPr>
          <a:lstStyle/>
          <a:p>
            <a:pPr>
              <a:lnSpc>
                <a:spcPts val="2420"/>
              </a:lnSpc>
            </a:pPr>
            <a:r>
              <a:rPr lang="pl-PL" sz="1600" i="1" dirty="0">
                <a:solidFill>
                  <a:srgbClr val="005EA4"/>
                </a:solidFill>
                <a:latin typeface="Arial" panose="020B0604020202020204" pitchFamily="34" charset="0"/>
                <a:cs typeface="Arial" panose="020B0604020202020204" pitchFamily="34" charset="0"/>
              </a:rPr>
              <a:t>Przypomnę, że obecnie posiada Pani ubezpieczenie mienia ze składką płatną miesięcznie z „czynszem” do spółdzielni, na SU 10 tys. Oznacza to, że w przypadku np. pożaru związanego z zaprószeniem ognia w kuchni,</a:t>
            </a:r>
          </a:p>
        </p:txBody>
      </p:sp>
      <p:sp>
        <p:nvSpPr>
          <p:cNvPr id="51" name="Prostokąt 50">
            <a:extLst>
              <a:ext uri="{FF2B5EF4-FFF2-40B4-BE49-F238E27FC236}">
                <a16:creationId xmlns:a16="http://schemas.microsoft.com/office/drawing/2014/main" id="{2C04E340-8569-0E45-A62E-87395950AB72}"/>
              </a:ext>
            </a:extLst>
          </p:cNvPr>
          <p:cNvSpPr/>
          <p:nvPr/>
        </p:nvSpPr>
        <p:spPr>
          <a:xfrm>
            <a:off x="4540369" y="2890856"/>
            <a:ext cx="7114355" cy="1341265"/>
          </a:xfrm>
          <a:prstGeom prst="rect">
            <a:avLst/>
          </a:prstGeom>
        </p:spPr>
        <p:txBody>
          <a:bodyPr wrap="square">
            <a:spAutoFit/>
          </a:bodyPr>
          <a:lstStyle/>
          <a:p>
            <a:pPr>
              <a:lnSpc>
                <a:spcPts val="2460"/>
              </a:lnSpc>
            </a:pPr>
            <a:r>
              <a:rPr lang="pl-PL" sz="1600" i="1" dirty="0">
                <a:solidFill>
                  <a:srgbClr val="005EA4"/>
                </a:solidFill>
                <a:latin typeface="Arial" panose="020B0604020202020204" pitchFamily="34" charset="0"/>
                <a:cs typeface="Arial" panose="020B0604020202020204" pitchFamily="34" charset="0"/>
              </a:rPr>
              <a:t>w wyniku, którego chociażby częściowo spłonie kuchnia otrzyma pani odszkodowanie maksymalnie do 10 tys. zł. Ta kwota przy obecnych cenach robocizny i materiałów może nie wystarczyć na pokrycie kosztów remontu, napraw i odkupienie straconych rzeczy.</a:t>
            </a:r>
          </a:p>
        </p:txBody>
      </p:sp>
      <p:sp>
        <p:nvSpPr>
          <p:cNvPr id="52" name="Prostokąt 51">
            <a:extLst>
              <a:ext uri="{FF2B5EF4-FFF2-40B4-BE49-F238E27FC236}">
                <a16:creationId xmlns:a16="http://schemas.microsoft.com/office/drawing/2014/main" id="{B2C57D08-5346-6A43-87D2-E7803550FF8F}"/>
              </a:ext>
            </a:extLst>
          </p:cNvPr>
          <p:cNvSpPr/>
          <p:nvPr/>
        </p:nvSpPr>
        <p:spPr>
          <a:xfrm>
            <a:off x="4540369" y="4448081"/>
            <a:ext cx="7269558" cy="677621"/>
          </a:xfrm>
          <a:prstGeom prst="rect">
            <a:avLst/>
          </a:prstGeom>
        </p:spPr>
        <p:txBody>
          <a:bodyPr wrap="square">
            <a:spAutoFit/>
          </a:bodyPr>
          <a:lstStyle/>
          <a:p>
            <a:pPr>
              <a:lnSpc>
                <a:spcPts val="2420"/>
              </a:lnSpc>
            </a:pPr>
            <a:r>
              <a:rPr lang="pl-PL" sz="1600" i="1" dirty="0">
                <a:solidFill>
                  <a:srgbClr val="005EA4"/>
                </a:solidFill>
                <a:latin typeface="Arial" panose="020B0604020202020204" pitchFamily="34" charset="0"/>
                <a:cs typeface="Arial" panose="020B0604020202020204" pitchFamily="34" charset="0"/>
              </a:rPr>
              <a:t>Dlatego UNIQA zwiększyła wysokość sum ubezpieczenia i zaktualizowała je do dzisiejszych cen na rynku</a:t>
            </a:r>
          </a:p>
        </p:txBody>
      </p:sp>
      <p:sp>
        <p:nvSpPr>
          <p:cNvPr id="53" name="Prostokąt 52">
            <a:extLst>
              <a:ext uri="{FF2B5EF4-FFF2-40B4-BE49-F238E27FC236}">
                <a16:creationId xmlns:a16="http://schemas.microsoft.com/office/drawing/2014/main" id="{EAF2CFB1-907E-BB46-A41B-BC4605D58281}"/>
              </a:ext>
            </a:extLst>
          </p:cNvPr>
          <p:cNvSpPr/>
          <p:nvPr/>
        </p:nvSpPr>
        <p:spPr>
          <a:xfrm>
            <a:off x="4540370" y="5443461"/>
            <a:ext cx="7315833" cy="985398"/>
          </a:xfrm>
          <a:prstGeom prst="rect">
            <a:avLst/>
          </a:prstGeom>
        </p:spPr>
        <p:txBody>
          <a:bodyPr wrap="square">
            <a:spAutoFit/>
          </a:bodyPr>
          <a:lstStyle/>
          <a:p>
            <a:pPr>
              <a:lnSpc>
                <a:spcPts val="2420"/>
              </a:lnSpc>
            </a:pPr>
            <a:r>
              <a:rPr lang="pl-PL" sz="1600" i="1" dirty="0">
                <a:solidFill>
                  <a:srgbClr val="005EA4"/>
                </a:solidFill>
                <a:latin typeface="Arial" panose="020B0604020202020204" pitchFamily="34" charset="0"/>
                <a:cs typeface="Arial" panose="020B0604020202020204" pitchFamily="34" charset="0"/>
              </a:rPr>
              <a:t>tak, aby w realny sposób pozwoliły poszkodowanemu doprowadzić mieszkanie do stanu sprzed szkody. Bez potrzeby wydawania oszczędności lub zaciągania pożyczki.</a:t>
            </a:r>
          </a:p>
        </p:txBody>
      </p:sp>
      <p:grpSp>
        <p:nvGrpSpPr>
          <p:cNvPr id="54" name="Grupa 53">
            <a:extLst>
              <a:ext uri="{FF2B5EF4-FFF2-40B4-BE49-F238E27FC236}">
                <a16:creationId xmlns:a16="http://schemas.microsoft.com/office/drawing/2014/main" id="{74B02CE1-208A-9040-800D-ECF17813EEA4}"/>
              </a:ext>
            </a:extLst>
          </p:cNvPr>
          <p:cNvGrpSpPr/>
          <p:nvPr/>
        </p:nvGrpSpPr>
        <p:grpSpPr>
          <a:xfrm>
            <a:off x="503821" y="1408555"/>
            <a:ext cx="1583613" cy="1583613"/>
            <a:chOff x="503821" y="1408555"/>
            <a:chExt cx="1583613" cy="1583613"/>
          </a:xfrm>
        </p:grpSpPr>
        <p:sp>
          <p:nvSpPr>
            <p:cNvPr id="55" name="Owal 21">
              <a:extLst>
                <a:ext uri="{FF2B5EF4-FFF2-40B4-BE49-F238E27FC236}">
                  <a16:creationId xmlns:a16="http://schemas.microsoft.com/office/drawing/2014/main" id="{69ED8875-57DD-5B4F-B17C-50F43FC9D95F}"/>
                </a:ext>
              </a:extLst>
            </p:cNvPr>
            <p:cNvSpPr/>
            <p:nvPr/>
          </p:nvSpPr>
          <p:spPr>
            <a:xfrm>
              <a:off x="503821" y="1408555"/>
              <a:ext cx="1583613" cy="1583613"/>
            </a:xfrm>
            <a:prstGeom prst="ellipse">
              <a:avLst/>
            </a:prstGeom>
            <a:solidFill>
              <a:srgbClr val="005EA4"/>
            </a:solidFill>
            <a:ln w="12700">
              <a:solidFill>
                <a:srgbClr val="005EA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mj-lt"/>
              </a:endParaRPr>
            </a:p>
          </p:txBody>
        </p:sp>
        <p:sp>
          <p:nvSpPr>
            <p:cNvPr id="56" name="pole tekstowe 55">
              <a:extLst>
                <a:ext uri="{FF2B5EF4-FFF2-40B4-BE49-F238E27FC236}">
                  <a16:creationId xmlns:a16="http://schemas.microsoft.com/office/drawing/2014/main" id="{AFD450B0-3692-5842-99BC-132E581057B3}"/>
                </a:ext>
              </a:extLst>
            </p:cNvPr>
            <p:cNvSpPr txBox="1"/>
            <p:nvPr/>
          </p:nvSpPr>
          <p:spPr>
            <a:xfrm>
              <a:off x="538507" y="1922801"/>
              <a:ext cx="1526913" cy="456472"/>
            </a:xfrm>
            <a:prstGeom prst="rect">
              <a:avLst/>
            </a:prstGeom>
            <a:noFill/>
          </p:spPr>
          <p:txBody>
            <a:bodyPr wrap="square" rtlCol="0">
              <a:spAutoFit/>
            </a:bodyPr>
            <a:lstStyle/>
            <a:p>
              <a:pPr algn="ctr">
                <a:lnSpc>
                  <a:spcPct val="150000"/>
                </a:lnSpc>
              </a:pPr>
              <a:r>
                <a:rPr lang="pl-PL" dirty="0">
                  <a:solidFill>
                    <a:schemeClr val="bg1"/>
                  </a:solidFill>
                </a:rPr>
                <a:t>Opis sytuacji</a:t>
              </a:r>
            </a:p>
          </p:txBody>
        </p:sp>
      </p:grpSp>
      <p:grpSp>
        <p:nvGrpSpPr>
          <p:cNvPr id="57" name="Grupa 56">
            <a:extLst>
              <a:ext uri="{FF2B5EF4-FFF2-40B4-BE49-F238E27FC236}">
                <a16:creationId xmlns:a16="http://schemas.microsoft.com/office/drawing/2014/main" id="{EB6D5410-F011-8245-B964-BAD282B829C0}"/>
              </a:ext>
            </a:extLst>
          </p:cNvPr>
          <p:cNvGrpSpPr/>
          <p:nvPr/>
        </p:nvGrpSpPr>
        <p:grpSpPr>
          <a:xfrm>
            <a:off x="1641129" y="2593417"/>
            <a:ext cx="1775839" cy="1775839"/>
            <a:chOff x="1641129" y="2593417"/>
            <a:chExt cx="1775839" cy="1775839"/>
          </a:xfrm>
        </p:grpSpPr>
        <p:sp>
          <p:nvSpPr>
            <p:cNvPr id="58" name="Owal 21">
              <a:extLst>
                <a:ext uri="{FF2B5EF4-FFF2-40B4-BE49-F238E27FC236}">
                  <a16:creationId xmlns:a16="http://schemas.microsoft.com/office/drawing/2014/main" id="{5E54E987-D616-504F-B81F-A2AFEB6B663D}"/>
                </a:ext>
              </a:extLst>
            </p:cNvPr>
            <p:cNvSpPr/>
            <p:nvPr/>
          </p:nvSpPr>
          <p:spPr>
            <a:xfrm>
              <a:off x="1641129" y="2593417"/>
              <a:ext cx="1775839" cy="1775839"/>
            </a:xfrm>
            <a:prstGeom prst="ellipse">
              <a:avLst/>
            </a:prstGeom>
            <a:solidFill>
              <a:schemeClr val="accent5">
                <a:lumMod val="75000"/>
              </a:schemeClr>
            </a:solidFill>
            <a:ln w="12700">
              <a:solidFill>
                <a:srgbClr val="005EA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mj-lt"/>
              </a:endParaRPr>
            </a:p>
          </p:txBody>
        </p:sp>
        <p:sp>
          <p:nvSpPr>
            <p:cNvPr id="59" name="pole tekstowe 58">
              <a:extLst>
                <a:ext uri="{FF2B5EF4-FFF2-40B4-BE49-F238E27FC236}">
                  <a16:creationId xmlns:a16="http://schemas.microsoft.com/office/drawing/2014/main" id="{59C8FE3B-C4E7-DD46-9638-72D996153AB8}"/>
                </a:ext>
              </a:extLst>
            </p:cNvPr>
            <p:cNvSpPr txBox="1"/>
            <p:nvPr/>
          </p:nvSpPr>
          <p:spPr>
            <a:xfrm>
              <a:off x="1695066" y="3213540"/>
              <a:ext cx="1702651" cy="463309"/>
            </a:xfrm>
            <a:prstGeom prst="rect">
              <a:avLst/>
            </a:prstGeom>
            <a:noFill/>
          </p:spPr>
          <p:txBody>
            <a:bodyPr wrap="square" rtlCol="0">
              <a:spAutoFit/>
            </a:bodyPr>
            <a:lstStyle/>
            <a:p>
              <a:pPr algn="ctr">
                <a:lnSpc>
                  <a:spcPct val="150000"/>
                </a:lnSpc>
              </a:pPr>
              <a:r>
                <a:rPr lang="pl-PL" dirty="0">
                  <a:solidFill>
                    <a:schemeClr val="bg1"/>
                  </a:solidFill>
                </a:rPr>
                <a:t>Konsekwencje</a:t>
              </a:r>
            </a:p>
          </p:txBody>
        </p:sp>
      </p:grpSp>
      <p:grpSp>
        <p:nvGrpSpPr>
          <p:cNvPr id="60" name="Grupa 59">
            <a:extLst>
              <a:ext uri="{FF2B5EF4-FFF2-40B4-BE49-F238E27FC236}">
                <a16:creationId xmlns:a16="http://schemas.microsoft.com/office/drawing/2014/main" id="{F53423BD-EBEB-D04E-99E2-6187A0518F47}"/>
              </a:ext>
            </a:extLst>
          </p:cNvPr>
          <p:cNvGrpSpPr/>
          <p:nvPr/>
        </p:nvGrpSpPr>
        <p:grpSpPr>
          <a:xfrm>
            <a:off x="503821" y="4005064"/>
            <a:ext cx="1583613" cy="1583613"/>
            <a:chOff x="503821" y="4005064"/>
            <a:chExt cx="1583613" cy="1583613"/>
          </a:xfrm>
        </p:grpSpPr>
        <p:sp>
          <p:nvSpPr>
            <p:cNvPr id="61" name="Owal 21">
              <a:extLst>
                <a:ext uri="{FF2B5EF4-FFF2-40B4-BE49-F238E27FC236}">
                  <a16:creationId xmlns:a16="http://schemas.microsoft.com/office/drawing/2014/main" id="{B6514937-1D4A-C740-A011-CC3AABE30E58}"/>
                </a:ext>
              </a:extLst>
            </p:cNvPr>
            <p:cNvSpPr/>
            <p:nvPr/>
          </p:nvSpPr>
          <p:spPr>
            <a:xfrm>
              <a:off x="503821" y="4005064"/>
              <a:ext cx="1583613" cy="1583613"/>
            </a:xfrm>
            <a:prstGeom prst="ellipse">
              <a:avLst/>
            </a:prstGeom>
            <a:solidFill>
              <a:schemeClr val="accent4">
                <a:lumMod val="20000"/>
                <a:lumOff val="80000"/>
              </a:schemeClr>
            </a:solidFill>
            <a:ln w="12700">
              <a:solidFill>
                <a:srgbClr val="005EA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
          <p:nvSpPr>
            <p:cNvPr id="62" name="pole tekstowe 61">
              <a:extLst>
                <a:ext uri="{FF2B5EF4-FFF2-40B4-BE49-F238E27FC236}">
                  <a16:creationId xmlns:a16="http://schemas.microsoft.com/office/drawing/2014/main" id="{E7FC3F29-998C-A944-81BE-9CAD63330961}"/>
                </a:ext>
              </a:extLst>
            </p:cNvPr>
            <p:cNvSpPr txBox="1"/>
            <p:nvPr/>
          </p:nvSpPr>
          <p:spPr>
            <a:xfrm>
              <a:off x="538509" y="4528935"/>
              <a:ext cx="1526913" cy="456472"/>
            </a:xfrm>
            <a:prstGeom prst="rect">
              <a:avLst/>
            </a:prstGeom>
            <a:noFill/>
          </p:spPr>
          <p:txBody>
            <a:bodyPr wrap="square" rtlCol="0">
              <a:spAutoFit/>
            </a:bodyPr>
            <a:lstStyle/>
            <a:p>
              <a:pPr algn="ctr">
                <a:lnSpc>
                  <a:spcPct val="150000"/>
                </a:lnSpc>
              </a:pPr>
              <a:r>
                <a:rPr lang="pl-PL" dirty="0">
                  <a:solidFill>
                    <a:srgbClr val="005EA4"/>
                  </a:solidFill>
                </a:rPr>
                <a:t>Rozwiązanie</a:t>
              </a:r>
            </a:p>
          </p:txBody>
        </p:sp>
      </p:grpSp>
      <p:grpSp>
        <p:nvGrpSpPr>
          <p:cNvPr id="63" name="Grupa 62">
            <a:extLst>
              <a:ext uri="{FF2B5EF4-FFF2-40B4-BE49-F238E27FC236}">
                <a16:creationId xmlns:a16="http://schemas.microsoft.com/office/drawing/2014/main" id="{F5015731-A6A7-7445-86E6-83FF0E11F3B8}"/>
              </a:ext>
            </a:extLst>
          </p:cNvPr>
          <p:cNvGrpSpPr/>
          <p:nvPr/>
        </p:nvGrpSpPr>
        <p:grpSpPr>
          <a:xfrm>
            <a:off x="1991544" y="4869160"/>
            <a:ext cx="1583613" cy="1583613"/>
            <a:chOff x="1991544" y="4869160"/>
            <a:chExt cx="1583613" cy="1583613"/>
          </a:xfrm>
        </p:grpSpPr>
        <p:sp>
          <p:nvSpPr>
            <p:cNvPr id="64" name="Owal 21">
              <a:extLst>
                <a:ext uri="{FF2B5EF4-FFF2-40B4-BE49-F238E27FC236}">
                  <a16:creationId xmlns:a16="http://schemas.microsoft.com/office/drawing/2014/main" id="{95822D8E-EF59-254C-B86E-E77910339877}"/>
                </a:ext>
              </a:extLst>
            </p:cNvPr>
            <p:cNvSpPr/>
            <p:nvPr/>
          </p:nvSpPr>
          <p:spPr>
            <a:xfrm>
              <a:off x="1991544" y="4869160"/>
              <a:ext cx="1583613" cy="1583613"/>
            </a:xfrm>
            <a:prstGeom prst="ellipse">
              <a:avLst/>
            </a:prstGeom>
            <a:solidFill>
              <a:srgbClr val="FFC000"/>
            </a:solidFill>
            <a:ln w="12700">
              <a:solidFill>
                <a:srgbClr val="005EA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
          <p:nvSpPr>
            <p:cNvPr id="65" name="pole tekstowe 64">
              <a:extLst>
                <a:ext uri="{FF2B5EF4-FFF2-40B4-BE49-F238E27FC236}">
                  <a16:creationId xmlns:a16="http://schemas.microsoft.com/office/drawing/2014/main" id="{1FAED4EC-FD6A-0842-BEB9-B111E34587AB}"/>
                </a:ext>
              </a:extLst>
            </p:cNvPr>
            <p:cNvSpPr txBox="1"/>
            <p:nvPr/>
          </p:nvSpPr>
          <p:spPr>
            <a:xfrm>
              <a:off x="2035856" y="5402658"/>
              <a:ext cx="1526913" cy="456472"/>
            </a:xfrm>
            <a:prstGeom prst="rect">
              <a:avLst/>
            </a:prstGeom>
            <a:noFill/>
          </p:spPr>
          <p:txBody>
            <a:bodyPr wrap="square" rtlCol="0">
              <a:spAutoFit/>
            </a:bodyPr>
            <a:lstStyle/>
            <a:p>
              <a:pPr algn="ctr">
                <a:lnSpc>
                  <a:spcPct val="150000"/>
                </a:lnSpc>
              </a:pPr>
              <a:r>
                <a:rPr lang="pl-PL" dirty="0">
                  <a:solidFill>
                    <a:srgbClr val="005EA4"/>
                  </a:solidFill>
                </a:rPr>
                <a:t>Korzyści</a:t>
              </a:r>
            </a:p>
          </p:txBody>
        </p:sp>
      </p:grpSp>
      <p:sp>
        <p:nvSpPr>
          <p:cNvPr id="66" name="Titel 1">
            <a:extLst>
              <a:ext uri="{FF2B5EF4-FFF2-40B4-BE49-F238E27FC236}">
                <a16:creationId xmlns:a16="http://schemas.microsoft.com/office/drawing/2014/main" id="{96B032DF-E63F-2242-8EC2-CA501824DE04}"/>
              </a:ext>
            </a:extLst>
          </p:cNvPr>
          <p:cNvSpPr txBox="1">
            <a:spLocks/>
          </p:cNvSpPr>
          <p:nvPr/>
        </p:nvSpPr>
        <p:spPr>
          <a:xfrm>
            <a:off x="3632926" y="0"/>
            <a:ext cx="8098064"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Metoda „mówienia obrazami”</a:t>
            </a:r>
            <a:endParaRPr lang="de-DE" sz="2800" dirty="0">
              <a:solidFill>
                <a:srgbClr val="005EA4"/>
              </a:solidFill>
            </a:endParaRPr>
          </a:p>
        </p:txBody>
      </p:sp>
      <p:pic>
        <p:nvPicPr>
          <p:cNvPr id="67" name="Obraz 66">
            <a:extLst>
              <a:ext uri="{FF2B5EF4-FFF2-40B4-BE49-F238E27FC236}">
                <a16:creationId xmlns:a16="http://schemas.microsoft.com/office/drawing/2014/main" id="{DDA0D0B8-6F79-8B4F-8E9F-23BA3B7EF735}"/>
              </a:ext>
            </a:extLst>
          </p:cNvPr>
          <p:cNvPicPr>
            <a:picLocks noChangeAspect="1"/>
          </p:cNvPicPr>
          <p:nvPr/>
        </p:nvPicPr>
        <p:blipFill>
          <a:blip r:embed="rId2"/>
          <a:stretch>
            <a:fillRect/>
          </a:stretch>
        </p:blipFill>
        <p:spPr>
          <a:xfrm rot="20633040">
            <a:off x="2210535" y="1295133"/>
            <a:ext cx="1206500" cy="1168400"/>
          </a:xfrm>
          <a:prstGeom prst="rect">
            <a:avLst/>
          </a:prstGeom>
        </p:spPr>
      </p:pic>
      <p:pic>
        <p:nvPicPr>
          <p:cNvPr id="68" name="Obraz 67">
            <a:extLst>
              <a:ext uri="{FF2B5EF4-FFF2-40B4-BE49-F238E27FC236}">
                <a16:creationId xmlns:a16="http://schemas.microsoft.com/office/drawing/2014/main" id="{6C2453EC-64AE-E44E-9C84-4ECF523E7F82}"/>
              </a:ext>
            </a:extLst>
          </p:cNvPr>
          <p:cNvPicPr>
            <a:picLocks noChangeAspect="1"/>
          </p:cNvPicPr>
          <p:nvPr/>
        </p:nvPicPr>
        <p:blipFill>
          <a:blip r:embed="rId3"/>
          <a:stretch>
            <a:fillRect/>
          </a:stretch>
        </p:blipFill>
        <p:spPr>
          <a:xfrm rot="19675758">
            <a:off x="573038" y="3523784"/>
            <a:ext cx="977900" cy="330200"/>
          </a:xfrm>
          <a:prstGeom prst="rect">
            <a:avLst/>
          </a:prstGeom>
        </p:spPr>
      </p:pic>
      <p:pic>
        <p:nvPicPr>
          <p:cNvPr id="69" name="Obraz 68">
            <a:extLst>
              <a:ext uri="{FF2B5EF4-FFF2-40B4-BE49-F238E27FC236}">
                <a16:creationId xmlns:a16="http://schemas.microsoft.com/office/drawing/2014/main" id="{109FB125-5E13-BA4B-82EF-E8342D8A6338}"/>
              </a:ext>
            </a:extLst>
          </p:cNvPr>
          <p:cNvPicPr>
            <a:picLocks noChangeAspect="1"/>
          </p:cNvPicPr>
          <p:nvPr/>
        </p:nvPicPr>
        <p:blipFill>
          <a:blip r:embed="rId3"/>
          <a:stretch>
            <a:fillRect/>
          </a:stretch>
        </p:blipFill>
        <p:spPr>
          <a:xfrm rot="12810616">
            <a:off x="982583" y="5929174"/>
            <a:ext cx="977900" cy="330200"/>
          </a:xfrm>
          <a:prstGeom prst="rect">
            <a:avLst/>
          </a:prstGeom>
        </p:spPr>
      </p:pic>
      <p:sp>
        <p:nvSpPr>
          <p:cNvPr id="70" name="Oval 4">
            <a:extLst>
              <a:ext uri="{FF2B5EF4-FFF2-40B4-BE49-F238E27FC236}">
                <a16:creationId xmlns:a16="http://schemas.microsoft.com/office/drawing/2014/main" id="{7BA5B98D-A0A6-8C42-9D3A-252036C6FA07}"/>
              </a:ext>
            </a:extLst>
          </p:cNvPr>
          <p:cNvSpPr/>
          <p:nvPr/>
        </p:nvSpPr>
        <p:spPr>
          <a:xfrm>
            <a:off x="4149767" y="1730569"/>
            <a:ext cx="297670" cy="297670"/>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71" name="Oval 4">
            <a:extLst>
              <a:ext uri="{FF2B5EF4-FFF2-40B4-BE49-F238E27FC236}">
                <a16:creationId xmlns:a16="http://schemas.microsoft.com/office/drawing/2014/main" id="{D48D4A32-C723-BE4A-9052-34ECAF26205B}"/>
              </a:ext>
            </a:extLst>
          </p:cNvPr>
          <p:cNvSpPr/>
          <p:nvPr/>
        </p:nvSpPr>
        <p:spPr>
          <a:xfrm>
            <a:off x="4149767" y="2968787"/>
            <a:ext cx="297670" cy="297670"/>
          </a:xfrm>
          <a:prstGeom prst="ellipse">
            <a:avLst/>
          </a:prstGeom>
          <a:solidFill>
            <a:schemeClr val="accent5">
              <a:lumMod val="75000"/>
            </a:scheme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72" name="Oval 4">
            <a:extLst>
              <a:ext uri="{FF2B5EF4-FFF2-40B4-BE49-F238E27FC236}">
                <a16:creationId xmlns:a16="http://schemas.microsoft.com/office/drawing/2014/main" id="{B4264727-B6A8-774B-8444-25DDC77F8E93}"/>
              </a:ext>
            </a:extLst>
          </p:cNvPr>
          <p:cNvSpPr/>
          <p:nvPr/>
        </p:nvSpPr>
        <p:spPr>
          <a:xfrm>
            <a:off x="4149767" y="4514782"/>
            <a:ext cx="297670" cy="297670"/>
          </a:xfrm>
          <a:prstGeom prst="ellipse">
            <a:avLst/>
          </a:prstGeom>
          <a:solidFill>
            <a:srgbClr val="DBEFF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73" name="Oval 4">
            <a:extLst>
              <a:ext uri="{FF2B5EF4-FFF2-40B4-BE49-F238E27FC236}">
                <a16:creationId xmlns:a16="http://schemas.microsoft.com/office/drawing/2014/main" id="{99488773-1100-0A4C-AEF2-1F989D053835}"/>
              </a:ext>
            </a:extLst>
          </p:cNvPr>
          <p:cNvSpPr/>
          <p:nvPr/>
        </p:nvSpPr>
        <p:spPr>
          <a:xfrm>
            <a:off x="4141491" y="5503963"/>
            <a:ext cx="297670" cy="297670"/>
          </a:xfrm>
          <a:prstGeom prst="ellipse">
            <a:avLst/>
          </a:prstGeom>
          <a:solidFill>
            <a:srgbClr val="FFC00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070980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500" fill="hold"/>
                                        <p:tgtEl>
                                          <p:spTgt spid="70"/>
                                        </p:tgtEl>
                                        <p:attrNameLst>
                                          <p:attrName>ppt_w</p:attrName>
                                        </p:attrNameLst>
                                      </p:cBhvr>
                                      <p:tavLst>
                                        <p:tav tm="0">
                                          <p:val>
                                            <p:fltVal val="0"/>
                                          </p:val>
                                        </p:tav>
                                        <p:tav tm="100000">
                                          <p:val>
                                            <p:strVal val="#ppt_w"/>
                                          </p:val>
                                        </p:tav>
                                      </p:tavLst>
                                    </p:anim>
                                    <p:anim calcmode="lin" valueType="num">
                                      <p:cBhvr>
                                        <p:cTn id="12" dur="500" fill="hold"/>
                                        <p:tgtEl>
                                          <p:spTgt spid="70"/>
                                        </p:tgtEl>
                                        <p:attrNameLst>
                                          <p:attrName>ppt_h</p:attrName>
                                        </p:attrNameLst>
                                      </p:cBhvr>
                                      <p:tavLst>
                                        <p:tav tm="0">
                                          <p:val>
                                            <p:fltVal val="0"/>
                                          </p:val>
                                        </p:tav>
                                        <p:tav tm="100000">
                                          <p:val>
                                            <p:strVal val="#ppt_h"/>
                                          </p:val>
                                        </p:tav>
                                      </p:tavLst>
                                    </p:anim>
                                    <p:animEffect transition="in" filter="fade">
                                      <p:cBhvr>
                                        <p:cTn id="13" dur="500"/>
                                        <p:tgtEl>
                                          <p:spTgt spid="70"/>
                                        </p:tgtEl>
                                      </p:cBhvr>
                                    </p:animEffect>
                                  </p:childTnLst>
                                </p:cTn>
                              </p:par>
                              <p:par>
                                <p:cTn id="14" presetID="22" presetClass="entr" presetSubtype="4" fill="hold" grpId="0" nodeType="withEffect">
                                  <p:stCondLst>
                                    <p:cond delay="0"/>
                                  </p:stCondLst>
                                  <p:iterate type="lt">
                                    <p:tmPct val="10000"/>
                                  </p:iterate>
                                  <p:childTnLst>
                                    <p:set>
                                      <p:cBhvr>
                                        <p:cTn id="15" dur="1" fill="hold">
                                          <p:stCondLst>
                                            <p:cond delay="0"/>
                                          </p:stCondLst>
                                        </p:cTn>
                                        <p:tgtEl>
                                          <p:spTgt spid="50"/>
                                        </p:tgtEl>
                                        <p:attrNameLst>
                                          <p:attrName>style.visibility</p:attrName>
                                        </p:attrNameLst>
                                      </p:cBhvr>
                                      <p:to>
                                        <p:strVal val="visible"/>
                                      </p:to>
                                    </p:set>
                                    <p:animEffect transition="in" filter="wipe(down)">
                                      <p:cBhvr>
                                        <p:cTn id="16" dur="1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p:cTn id="21" dur="500" fill="hold"/>
                                        <p:tgtEl>
                                          <p:spTgt spid="71"/>
                                        </p:tgtEl>
                                        <p:attrNameLst>
                                          <p:attrName>ppt_w</p:attrName>
                                        </p:attrNameLst>
                                      </p:cBhvr>
                                      <p:tavLst>
                                        <p:tav tm="0">
                                          <p:val>
                                            <p:fltVal val="0"/>
                                          </p:val>
                                        </p:tav>
                                        <p:tav tm="100000">
                                          <p:val>
                                            <p:strVal val="#ppt_w"/>
                                          </p:val>
                                        </p:tav>
                                      </p:tavLst>
                                    </p:anim>
                                    <p:anim calcmode="lin" valueType="num">
                                      <p:cBhvr>
                                        <p:cTn id="22" dur="500" fill="hold"/>
                                        <p:tgtEl>
                                          <p:spTgt spid="71"/>
                                        </p:tgtEl>
                                        <p:attrNameLst>
                                          <p:attrName>ppt_h</p:attrName>
                                        </p:attrNameLst>
                                      </p:cBhvr>
                                      <p:tavLst>
                                        <p:tav tm="0">
                                          <p:val>
                                            <p:fltVal val="0"/>
                                          </p:val>
                                        </p:tav>
                                        <p:tav tm="100000">
                                          <p:val>
                                            <p:strVal val="#ppt_h"/>
                                          </p:val>
                                        </p:tav>
                                      </p:tavLst>
                                    </p:anim>
                                    <p:animEffect transition="in" filter="fade">
                                      <p:cBhvr>
                                        <p:cTn id="23" dur="500"/>
                                        <p:tgtEl>
                                          <p:spTgt spid="71"/>
                                        </p:tgtEl>
                                      </p:cBhvr>
                                    </p:animEffect>
                                  </p:childTnLst>
                                </p:cTn>
                              </p:par>
                              <p:par>
                                <p:cTn id="24" presetID="22" presetClass="entr" presetSubtype="4" fill="hold" grpId="0" nodeType="withEffect">
                                  <p:stCondLst>
                                    <p:cond delay="0"/>
                                  </p:stCondLst>
                                  <p:iterate type="lt">
                                    <p:tmPct val="10000"/>
                                  </p:iterate>
                                  <p:childTnLst>
                                    <p:set>
                                      <p:cBhvr>
                                        <p:cTn id="25" dur="1" fill="hold">
                                          <p:stCondLst>
                                            <p:cond delay="0"/>
                                          </p:stCondLst>
                                        </p:cTn>
                                        <p:tgtEl>
                                          <p:spTgt spid="51"/>
                                        </p:tgtEl>
                                        <p:attrNameLst>
                                          <p:attrName>style.visibility</p:attrName>
                                        </p:attrNameLst>
                                      </p:cBhvr>
                                      <p:to>
                                        <p:strVal val="visible"/>
                                      </p:to>
                                    </p:set>
                                    <p:animEffect transition="in" filter="wipe(down)">
                                      <p:cBhvr>
                                        <p:cTn id="26" dur="1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500" fill="hold"/>
                                        <p:tgtEl>
                                          <p:spTgt spid="72"/>
                                        </p:tgtEl>
                                        <p:attrNameLst>
                                          <p:attrName>ppt_w</p:attrName>
                                        </p:attrNameLst>
                                      </p:cBhvr>
                                      <p:tavLst>
                                        <p:tav tm="0">
                                          <p:val>
                                            <p:fltVal val="0"/>
                                          </p:val>
                                        </p:tav>
                                        <p:tav tm="100000">
                                          <p:val>
                                            <p:strVal val="#ppt_w"/>
                                          </p:val>
                                        </p:tav>
                                      </p:tavLst>
                                    </p:anim>
                                    <p:anim calcmode="lin" valueType="num">
                                      <p:cBhvr>
                                        <p:cTn id="32" dur="500" fill="hold"/>
                                        <p:tgtEl>
                                          <p:spTgt spid="72"/>
                                        </p:tgtEl>
                                        <p:attrNameLst>
                                          <p:attrName>ppt_h</p:attrName>
                                        </p:attrNameLst>
                                      </p:cBhvr>
                                      <p:tavLst>
                                        <p:tav tm="0">
                                          <p:val>
                                            <p:fltVal val="0"/>
                                          </p:val>
                                        </p:tav>
                                        <p:tav tm="100000">
                                          <p:val>
                                            <p:strVal val="#ppt_h"/>
                                          </p:val>
                                        </p:tav>
                                      </p:tavLst>
                                    </p:anim>
                                    <p:animEffect transition="in" filter="fade">
                                      <p:cBhvr>
                                        <p:cTn id="33" dur="500"/>
                                        <p:tgtEl>
                                          <p:spTgt spid="72"/>
                                        </p:tgtEl>
                                      </p:cBhvr>
                                    </p:animEffect>
                                  </p:childTnLst>
                                </p:cTn>
                              </p:par>
                              <p:par>
                                <p:cTn id="34" presetID="22" presetClass="entr" presetSubtype="4" fill="hold" grpId="0" nodeType="withEffect">
                                  <p:stCondLst>
                                    <p:cond delay="0"/>
                                  </p:stCondLst>
                                  <p:iterate type="lt">
                                    <p:tmPct val="10000"/>
                                  </p:iterate>
                                  <p:childTnLst>
                                    <p:set>
                                      <p:cBhvr>
                                        <p:cTn id="35" dur="1" fill="hold">
                                          <p:stCondLst>
                                            <p:cond delay="0"/>
                                          </p:stCondLst>
                                        </p:cTn>
                                        <p:tgtEl>
                                          <p:spTgt spid="52"/>
                                        </p:tgtEl>
                                        <p:attrNameLst>
                                          <p:attrName>style.visibility</p:attrName>
                                        </p:attrNameLst>
                                      </p:cBhvr>
                                      <p:to>
                                        <p:strVal val="visible"/>
                                      </p:to>
                                    </p:set>
                                    <p:animEffect transition="in" filter="wipe(down)">
                                      <p:cBhvr>
                                        <p:cTn id="36" dur="1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p:cTn id="41" dur="500" fill="hold"/>
                                        <p:tgtEl>
                                          <p:spTgt spid="73"/>
                                        </p:tgtEl>
                                        <p:attrNameLst>
                                          <p:attrName>ppt_w</p:attrName>
                                        </p:attrNameLst>
                                      </p:cBhvr>
                                      <p:tavLst>
                                        <p:tav tm="0">
                                          <p:val>
                                            <p:fltVal val="0"/>
                                          </p:val>
                                        </p:tav>
                                        <p:tav tm="100000">
                                          <p:val>
                                            <p:strVal val="#ppt_w"/>
                                          </p:val>
                                        </p:tav>
                                      </p:tavLst>
                                    </p:anim>
                                    <p:anim calcmode="lin" valueType="num">
                                      <p:cBhvr>
                                        <p:cTn id="42" dur="500" fill="hold"/>
                                        <p:tgtEl>
                                          <p:spTgt spid="73"/>
                                        </p:tgtEl>
                                        <p:attrNameLst>
                                          <p:attrName>ppt_h</p:attrName>
                                        </p:attrNameLst>
                                      </p:cBhvr>
                                      <p:tavLst>
                                        <p:tav tm="0">
                                          <p:val>
                                            <p:fltVal val="0"/>
                                          </p:val>
                                        </p:tav>
                                        <p:tav tm="100000">
                                          <p:val>
                                            <p:strVal val="#ppt_h"/>
                                          </p:val>
                                        </p:tav>
                                      </p:tavLst>
                                    </p:anim>
                                    <p:animEffect transition="in" filter="fade">
                                      <p:cBhvr>
                                        <p:cTn id="43" dur="500"/>
                                        <p:tgtEl>
                                          <p:spTgt spid="73"/>
                                        </p:tgtEl>
                                      </p:cBhvr>
                                    </p:animEffect>
                                  </p:childTnLst>
                                </p:cTn>
                              </p:par>
                              <p:par>
                                <p:cTn id="44" presetID="22" presetClass="entr" presetSubtype="4" fill="hold" grpId="0" nodeType="withEffect">
                                  <p:stCondLst>
                                    <p:cond delay="0"/>
                                  </p:stCondLst>
                                  <p:iterate type="lt">
                                    <p:tmPct val="10000"/>
                                  </p:iterate>
                                  <p:childTnLst>
                                    <p:set>
                                      <p:cBhvr>
                                        <p:cTn id="45" dur="1" fill="hold">
                                          <p:stCondLst>
                                            <p:cond delay="0"/>
                                          </p:stCondLst>
                                        </p:cTn>
                                        <p:tgtEl>
                                          <p:spTgt spid="53"/>
                                        </p:tgtEl>
                                        <p:attrNameLst>
                                          <p:attrName>style.visibility</p:attrName>
                                        </p:attrNameLst>
                                      </p:cBhvr>
                                      <p:to>
                                        <p:strVal val="visible"/>
                                      </p:to>
                                    </p:set>
                                    <p:animEffect transition="in" filter="wipe(down)">
                                      <p:cBhvr>
                                        <p:cTn id="46" dur="1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70" grpId="0" animBg="1"/>
      <p:bldP spid="71" grpId="0" animBg="1"/>
      <p:bldP spid="72" grpId="0" animBg="1"/>
      <p:bldP spid="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C2B1BE1F-DFD4-C94B-8F35-EC26AF70C48E}"/>
              </a:ext>
            </a:extLst>
          </p:cNvPr>
          <p:cNvSpPr txBox="1">
            <a:spLocks/>
          </p:cNvSpPr>
          <p:nvPr/>
        </p:nvSpPr>
        <p:spPr>
          <a:xfrm>
            <a:off x="5718766" y="724335"/>
            <a:ext cx="4711110" cy="1433077"/>
          </a:xfrm>
          <a:prstGeom prst="rect">
            <a:avLst/>
          </a:prstGeom>
        </p:spPr>
        <p:txBody>
          <a:bodyPr vert="horz" lIns="91440" tIns="45720" rIns="91440" bIns="45720" rtlCol="0" anchor="t" anchorCtr="0">
            <a:noAutofit/>
          </a:bodyPr>
          <a:lstStyle>
            <a:lvl1pPr algn="r" defTabSz="914400" rtl="0" eaLnBrk="1" latinLnBrk="0" hangingPunct="1">
              <a:spcBef>
                <a:spcPct val="0"/>
              </a:spcBef>
              <a:buNone/>
              <a:defRPr sz="2800" b="1" kern="1200" baseline="0">
                <a:solidFill>
                  <a:srgbClr val="005EA4"/>
                </a:solidFill>
                <a:latin typeface="Arial" panose="020B0604020202020204" pitchFamily="34" charset="0"/>
                <a:ea typeface="+mj-ea"/>
                <a:cs typeface="Arial" panose="020B0604020202020204" pitchFamily="34" charset="0"/>
              </a:defRPr>
            </a:lvl1pPr>
          </a:lstStyle>
          <a:p>
            <a:pPr algn="l">
              <a:lnSpc>
                <a:spcPts val="4540"/>
              </a:lnSpc>
            </a:pPr>
            <a:r>
              <a:rPr lang="pl-PL" sz="3200" b="0" dirty="0"/>
              <a:t>Jak reagować </a:t>
            </a:r>
          </a:p>
          <a:p>
            <a:pPr algn="l">
              <a:lnSpc>
                <a:spcPts val="4540"/>
              </a:lnSpc>
            </a:pPr>
            <a:r>
              <a:rPr lang="pl-PL" sz="3200" b="0" dirty="0"/>
              <a:t>na odmowę klienta?</a:t>
            </a:r>
          </a:p>
        </p:txBody>
      </p:sp>
      <p:cxnSp>
        <p:nvCxnSpPr>
          <p:cNvPr id="4" name="Łącznik prosty 3">
            <a:extLst>
              <a:ext uri="{FF2B5EF4-FFF2-40B4-BE49-F238E27FC236}">
                <a16:creationId xmlns:a16="http://schemas.microsoft.com/office/drawing/2014/main" id="{B4A5152D-15B5-D64F-9BA0-F0F75FAE7D27}"/>
              </a:ext>
            </a:extLst>
          </p:cNvPr>
          <p:cNvCxnSpPr>
            <a:cxnSpLocks/>
          </p:cNvCxnSpPr>
          <p:nvPr/>
        </p:nvCxnSpPr>
        <p:spPr>
          <a:xfrm flipV="1">
            <a:off x="5031707" y="1665962"/>
            <a:ext cx="0" cy="2363113"/>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5" name="Owal 4">
            <a:extLst>
              <a:ext uri="{FF2B5EF4-FFF2-40B4-BE49-F238E27FC236}">
                <a16:creationId xmlns:a16="http://schemas.microsoft.com/office/drawing/2014/main" id="{95202B2D-F9C0-7749-9034-22827B7F80F1}"/>
              </a:ext>
            </a:extLst>
          </p:cNvPr>
          <p:cNvSpPr/>
          <p:nvPr/>
        </p:nvSpPr>
        <p:spPr>
          <a:xfrm>
            <a:off x="4571606" y="811850"/>
            <a:ext cx="960894" cy="960894"/>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0E4C8744-1238-5746-894C-447936BC7C17}"/>
              </a:ext>
            </a:extLst>
          </p:cNvPr>
          <p:cNvPicPr>
            <a:picLocks noChangeAspect="1"/>
          </p:cNvPicPr>
          <p:nvPr/>
        </p:nvPicPr>
        <p:blipFill>
          <a:blip r:embed="rId2"/>
          <a:stretch>
            <a:fillRect/>
          </a:stretch>
        </p:blipFill>
        <p:spPr>
          <a:xfrm>
            <a:off x="4772168" y="1005840"/>
            <a:ext cx="622300" cy="609600"/>
          </a:xfrm>
          <a:prstGeom prst="rect">
            <a:avLst/>
          </a:prstGeom>
        </p:spPr>
      </p:pic>
    </p:spTree>
    <p:extLst>
      <p:ext uri="{BB962C8B-B14F-4D97-AF65-F5344CB8AC3E}">
        <p14:creationId xmlns:p14="http://schemas.microsoft.com/office/powerpoint/2010/main" val="17912319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 fill="hold"/>
                                        <p:tgtEl>
                                          <p:spTgt spid="6"/>
                                        </p:tgtEl>
                                        <p:attrNameLst>
                                          <p:attrName>ppt_w</p:attrName>
                                        </p:attrNameLst>
                                      </p:cBhvr>
                                      <p:tavLst>
                                        <p:tav tm="0">
                                          <p:val>
                                            <p:fltVal val="0"/>
                                          </p:val>
                                        </p:tav>
                                        <p:tav tm="100000">
                                          <p:val>
                                            <p:strVal val="#ppt_w"/>
                                          </p:val>
                                        </p:tav>
                                      </p:tavLst>
                                    </p:anim>
                                    <p:anim calcmode="lin" valueType="num">
                                      <p:cBhvr>
                                        <p:cTn id="12" dur="200" fill="hold"/>
                                        <p:tgtEl>
                                          <p:spTgt spid="6"/>
                                        </p:tgtEl>
                                        <p:attrNameLst>
                                          <p:attrName>ppt_h</p:attrName>
                                        </p:attrNameLst>
                                      </p:cBhvr>
                                      <p:tavLst>
                                        <p:tav tm="0">
                                          <p:val>
                                            <p:fltVal val="0"/>
                                          </p:val>
                                        </p:tav>
                                        <p:tav tm="100000">
                                          <p:val>
                                            <p:strVal val="#ppt_h"/>
                                          </p:val>
                                        </p:tav>
                                      </p:tavLst>
                                    </p:anim>
                                    <p:animEffect transition="in" filter="fade">
                                      <p:cBhvr>
                                        <p:cTn id="13" dur="200"/>
                                        <p:tgtEl>
                                          <p:spTgt spid="6"/>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5"/>
                                        </p:tgtEl>
                                        <p:attrNameLst>
                                          <p:attrName>style.visibility</p:attrName>
                                        </p:attrNameLst>
                                      </p:cBhvr>
                                      <p:to>
                                        <p:strVal val="visible"/>
                                      </p:to>
                                    </p:set>
                                    <p:anim calcmode="lin" valueType="num">
                                      <p:cBhvr>
                                        <p:cTn id="16" dur="200" fill="hold"/>
                                        <p:tgtEl>
                                          <p:spTgt spid="5"/>
                                        </p:tgtEl>
                                        <p:attrNameLst>
                                          <p:attrName>ppt_w</p:attrName>
                                        </p:attrNameLst>
                                      </p:cBhvr>
                                      <p:tavLst>
                                        <p:tav tm="0">
                                          <p:val>
                                            <p:fltVal val="0"/>
                                          </p:val>
                                        </p:tav>
                                        <p:tav tm="100000">
                                          <p:val>
                                            <p:strVal val="#ppt_w"/>
                                          </p:val>
                                        </p:tav>
                                      </p:tavLst>
                                    </p:anim>
                                    <p:anim calcmode="lin" valueType="num">
                                      <p:cBhvr>
                                        <p:cTn id="17" dur="200" fill="hold"/>
                                        <p:tgtEl>
                                          <p:spTgt spid="5"/>
                                        </p:tgtEl>
                                        <p:attrNameLst>
                                          <p:attrName>ppt_h</p:attrName>
                                        </p:attrNameLst>
                                      </p:cBhvr>
                                      <p:tavLst>
                                        <p:tav tm="0">
                                          <p:val>
                                            <p:fltVal val="0"/>
                                          </p:val>
                                        </p:tav>
                                        <p:tav tm="100000">
                                          <p:val>
                                            <p:strVal val="#ppt_h"/>
                                          </p:val>
                                        </p:tav>
                                      </p:tavLst>
                                    </p:anim>
                                    <p:animEffect transition="in" filter="fade">
                                      <p:cBhvr>
                                        <p:cTn id="18" dur="2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8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55FB65CD-70D7-8143-85CB-300D29D0DA2A}"/>
              </a:ext>
            </a:extLst>
          </p:cNvPr>
          <p:cNvPicPr>
            <a:picLocks noChangeAspect="1"/>
          </p:cNvPicPr>
          <p:nvPr/>
        </p:nvPicPr>
        <p:blipFill rotWithShape="1">
          <a:blip r:embed="rId2">
            <a:alphaModFix amt="13000"/>
            <a:extLst>
              <a:ext uri="{28A0092B-C50C-407E-A947-70E740481C1C}">
                <a14:useLocalDpi xmlns:a14="http://schemas.microsoft.com/office/drawing/2010/main" val="0"/>
              </a:ext>
            </a:extLst>
          </a:blip>
          <a:srcRect l="-1" t="14790" r="-463" b="20321"/>
          <a:stretch/>
        </p:blipFill>
        <p:spPr>
          <a:xfrm>
            <a:off x="1048169" y="374689"/>
            <a:ext cx="9856735" cy="6366384"/>
          </a:xfrm>
          <a:prstGeom prst="rect">
            <a:avLst/>
          </a:prstGeom>
        </p:spPr>
      </p:pic>
      <p:sp>
        <p:nvSpPr>
          <p:cNvPr id="13" name="pole tekstowe 12">
            <a:extLst>
              <a:ext uri="{FF2B5EF4-FFF2-40B4-BE49-F238E27FC236}">
                <a16:creationId xmlns:a16="http://schemas.microsoft.com/office/drawing/2014/main" id="{020FB2D0-DD31-194C-BF60-25EA520F8661}"/>
              </a:ext>
            </a:extLst>
          </p:cNvPr>
          <p:cNvSpPr txBox="1"/>
          <p:nvPr/>
        </p:nvSpPr>
        <p:spPr>
          <a:xfrm>
            <a:off x="3311787" y="1834742"/>
            <a:ext cx="7918188" cy="1287468"/>
          </a:xfrm>
          <a:prstGeom prst="rect">
            <a:avLst/>
          </a:prstGeom>
          <a:noFill/>
        </p:spPr>
        <p:txBody>
          <a:bodyPr wrap="square" rtlCol="0">
            <a:spAutoFit/>
          </a:bodyPr>
          <a:lstStyle/>
          <a:p>
            <a:pPr>
              <a:lnSpc>
                <a:spcPct val="150000"/>
              </a:lnSpc>
            </a:pPr>
            <a:r>
              <a:rPr lang="pl-PL" dirty="0">
                <a:solidFill>
                  <a:srgbClr val="005EA4"/>
                </a:solidFill>
              </a:rPr>
              <a:t>Zdefiniowanie stwierdzeń, jakie potencjalnie możesz usłyszeć podczas rozmowy, będących formą odmowy.</a:t>
            </a:r>
            <a:br>
              <a:rPr lang="pl-PL" dirty="0">
                <a:solidFill>
                  <a:srgbClr val="005EA4"/>
                </a:solidFill>
              </a:rPr>
            </a:br>
            <a:r>
              <a:rPr lang="pl-PL" dirty="0">
                <a:solidFill>
                  <a:srgbClr val="005EA4"/>
                </a:solidFill>
              </a:rPr>
              <a:t>Wypracowanie sposobów konstruktywnego reagowania w danej sytuacji.</a:t>
            </a:r>
          </a:p>
        </p:txBody>
      </p:sp>
      <p:sp>
        <p:nvSpPr>
          <p:cNvPr id="14" name="pole tekstowe 13">
            <a:extLst>
              <a:ext uri="{FF2B5EF4-FFF2-40B4-BE49-F238E27FC236}">
                <a16:creationId xmlns:a16="http://schemas.microsoft.com/office/drawing/2014/main" id="{AE1DEB10-4EB0-5344-83AE-ADC899540A63}"/>
              </a:ext>
            </a:extLst>
          </p:cNvPr>
          <p:cNvSpPr txBox="1"/>
          <p:nvPr/>
        </p:nvSpPr>
        <p:spPr>
          <a:xfrm>
            <a:off x="3311787" y="4045632"/>
            <a:ext cx="7379744" cy="1287468"/>
          </a:xfrm>
          <a:prstGeom prst="rect">
            <a:avLst/>
          </a:prstGeom>
          <a:noFill/>
        </p:spPr>
        <p:txBody>
          <a:bodyPr wrap="square" rtlCol="0">
            <a:spAutoFit/>
          </a:bodyPr>
          <a:lstStyle/>
          <a:p>
            <a:pPr>
              <a:lnSpc>
                <a:spcPct val="150000"/>
              </a:lnSpc>
            </a:pPr>
            <a:r>
              <a:rPr lang="pl-PL" dirty="0">
                <a:solidFill>
                  <a:srgbClr val="005EA4"/>
                </a:solidFill>
              </a:rPr>
              <a:t>Uświadomienie, że wstępną odmowę warto traktować jako wyzwanie sprzedażowe. Zmotywowanie do podejmowania aktywności w obliczu trudności.</a:t>
            </a:r>
          </a:p>
        </p:txBody>
      </p:sp>
      <p:sp>
        <p:nvSpPr>
          <p:cNvPr id="15" name="Titel 1">
            <a:extLst>
              <a:ext uri="{FF2B5EF4-FFF2-40B4-BE49-F238E27FC236}">
                <a16:creationId xmlns:a16="http://schemas.microsoft.com/office/drawing/2014/main" id="{32D7418C-D5C1-4443-819E-40E761A510C0}"/>
              </a:ext>
            </a:extLst>
          </p:cNvPr>
          <p:cNvSpPr txBox="1">
            <a:spLocks/>
          </p:cNvSpPr>
          <p:nvPr/>
        </p:nvSpPr>
        <p:spPr>
          <a:xfrm>
            <a:off x="3632926" y="0"/>
            <a:ext cx="8098064"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Cele</a:t>
            </a:r>
            <a:endParaRPr lang="de-DE" sz="2800" dirty="0">
              <a:solidFill>
                <a:srgbClr val="005EA4"/>
              </a:solidFill>
            </a:endParaRPr>
          </a:p>
        </p:txBody>
      </p:sp>
      <p:cxnSp>
        <p:nvCxnSpPr>
          <p:cNvPr id="16" name="Łącznik prosty 15">
            <a:extLst>
              <a:ext uri="{FF2B5EF4-FFF2-40B4-BE49-F238E27FC236}">
                <a16:creationId xmlns:a16="http://schemas.microsoft.com/office/drawing/2014/main" id="{35A54EE8-1DB5-EC45-B545-C8B9FC196054}"/>
              </a:ext>
            </a:extLst>
          </p:cNvPr>
          <p:cNvCxnSpPr>
            <a:cxnSpLocks/>
          </p:cNvCxnSpPr>
          <p:nvPr/>
        </p:nvCxnSpPr>
        <p:spPr>
          <a:xfrm flipV="1">
            <a:off x="2565333" y="2179108"/>
            <a:ext cx="0" cy="3370939"/>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17" name="Oval 4">
            <a:extLst>
              <a:ext uri="{FF2B5EF4-FFF2-40B4-BE49-F238E27FC236}">
                <a16:creationId xmlns:a16="http://schemas.microsoft.com/office/drawing/2014/main" id="{6BD59319-388C-B448-B54B-F355C105DBE4}"/>
              </a:ext>
            </a:extLst>
          </p:cNvPr>
          <p:cNvSpPr/>
          <p:nvPr/>
        </p:nvSpPr>
        <p:spPr>
          <a:xfrm>
            <a:off x="2293130" y="1814157"/>
            <a:ext cx="573741" cy="573741"/>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1</a:t>
            </a:r>
          </a:p>
        </p:txBody>
      </p:sp>
      <p:sp>
        <p:nvSpPr>
          <p:cNvPr id="23" name="Oval 25">
            <a:extLst>
              <a:ext uri="{FF2B5EF4-FFF2-40B4-BE49-F238E27FC236}">
                <a16:creationId xmlns:a16="http://schemas.microsoft.com/office/drawing/2014/main" id="{BB954E90-20E8-6F47-A6D6-C1FC5436E792}"/>
              </a:ext>
            </a:extLst>
          </p:cNvPr>
          <p:cNvSpPr/>
          <p:nvPr/>
        </p:nvSpPr>
        <p:spPr>
          <a:xfrm>
            <a:off x="2293130" y="4014480"/>
            <a:ext cx="573741" cy="573741"/>
          </a:xfrm>
          <a:prstGeom prst="ellipse">
            <a:avLst/>
          </a:prstGeom>
          <a:solidFill>
            <a:srgbClr val="FFC00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2</a:t>
            </a:r>
          </a:p>
        </p:txBody>
      </p:sp>
    </p:spTree>
    <p:extLst>
      <p:ext uri="{BB962C8B-B14F-4D97-AF65-F5344CB8AC3E}">
        <p14:creationId xmlns:p14="http://schemas.microsoft.com/office/powerpoint/2010/main" val="3478818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22" presetClass="entr" presetSubtype="8" fill="hold" grpId="0" nodeType="with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Effect transition="in" filter="wipe(left)">
                                      <p:cBhvr>
                                        <p:cTn id="20" dur="100"/>
                                        <p:tgtEl>
                                          <p:spTgt spid="13"/>
                                        </p:tgtEl>
                                      </p:cBhvr>
                                    </p:animEffect>
                                  </p:childTnLst>
                                </p:cTn>
                              </p:par>
                            </p:childTnLst>
                          </p:cTn>
                        </p:par>
                        <p:par>
                          <p:cTn id="21" fill="hold">
                            <p:stCondLst>
                              <p:cond delay="309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22" presetClass="entr" presetSubtype="8" fill="hold" grpId="0" nodeType="with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Effect transition="in" filter="wipe(left)">
                                      <p:cBhvr>
                                        <p:cTn id="29" dur="1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az 14">
            <a:extLst>
              <a:ext uri="{FF2B5EF4-FFF2-40B4-BE49-F238E27FC236}">
                <a16:creationId xmlns:a16="http://schemas.microsoft.com/office/drawing/2014/main" id="{EB5E96FE-DA36-1145-91D4-9ABBB9CE161E}"/>
              </a:ext>
            </a:extLst>
          </p:cNvPr>
          <p:cNvPicPr>
            <a:picLocks noChangeAspect="1"/>
          </p:cNvPicPr>
          <p:nvPr/>
        </p:nvPicPr>
        <p:blipFill rotWithShape="1">
          <a:blip r:embed="rId2">
            <a:alphaModFix amt="13000"/>
            <a:extLst>
              <a:ext uri="{28A0092B-C50C-407E-A947-70E740481C1C}">
                <a14:useLocalDpi xmlns:a14="http://schemas.microsoft.com/office/drawing/2010/main" val="0"/>
              </a:ext>
            </a:extLst>
          </a:blip>
          <a:srcRect l="-1" t="14790" r="-463" b="20321"/>
          <a:stretch/>
        </p:blipFill>
        <p:spPr>
          <a:xfrm>
            <a:off x="1048169" y="374689"/>
            <a:ext cx="9856735" cy="6366384"/>
          </a:xfrm>
          <a:prstGeom prst="rect">
            <a:avLst/>
          </a:prstGeom>
        </p:spPr>
      </p:pic>
      <p:sp>
        <p:nvSpPr>
          <p:cNvPr id="16" name="pole tekstowe 15">
            <a:extLst>
              <a:ext uri="{FF2B5EF4-FFF2-40B4-BE49-F238E27FC236}">
                <a16:creationId xmlns:a16="http://schemas.microsoft.com/office/drawing/2014/main" id="{BA564DFA-97ED-6747-9BF0-9BCC07236A90}"/>
              </a:ext>
            </a:extLst>
          </p:cNvPr>
          <p:cNvSpPr txBox="1"/>
          <p:nvPr/>
        </p:nvSpPr>
        <p:spPr>
          <a:xfrm>
            <a:off x="2936007" y="1664261"/>
            <a:ext cx="8513420" cy="795667"/>
          </a:xfrm>
          <a:prstGeom prst="rect">
            <a:avLst/>
          </a:prstGeom>
          <a:noFill/>
        </p:spPr>
        <p:txBody>
          <a:bodyPr wrap="square" rtlCol="0">
            <a:spAutoFit/>
          </a:bodyPr>
          <a:lstStyle/>
          <a:p>
            <a:pPr>
              <a:lnSpc>
                <a:spcPts val="2880"/>
              </a:lnSpc>
            </a:pPr>
            <a:r>
              <a:rPr lang="pl-PL" sz="2400" dirty="0">
                <a:solidFill>
                  <a:srgbClr val="005EA4"/>
                </a:solidFill>
              </a:rPr>
              <a:t>Czym jest odmowa?</a:t>
            </a:r>
          </a:p>
          <a:p>
            <a:pPr>
              <a:lnSpc>
                <a:spcPts val="2880"/>
              </a:lnSpc>
            </a:pPr>
            <a:r>
              <a:rPr lang="pl-PL" dirty="0">
                <a:solidFill>
                  <a:schemeClr val="tx1">
                    <a:lumMod val="65000"/>
                    <a:lumOff val="35000"/>
                  </a:schemeClr>
                </a:solidFill>
              </a:rPr>
              <a:t>Powiedzeniem wprost lub nie wprost, że nie jesteśmy czymś zainteresowani.</a:t>
            </a:r>
          </a:p>
        </p:txBody>
      </p:sp>
      <p:sp>
        <p:nvSpPr>
          <p:cNvPr id="17" name="pole tekstowe 16">
            <a:extLst>
              <a:ext uri="{FF2B5EF4-FFF2-40B4-BE49-F238E27FC236}">
                <a16:creationId xmlns:a16="http://schemas.microsoft.com/office/drawing/2014/main" id="{E56BD417-908C-2444-A65A-2E4F2A66AC7C}"/>
              </a:ext>
            </a:extLst>
          </p:cNvPr>
          <p:cNvSpPr txBox="1"/>
          <p:nvPr/>
        </p:nvSpPr>
        <p:spPr>
          <a:xfrm>
            <a:off x="2936006" y="3027048"/>
            <a:ext cx="8048471" cy="1167564"/>
          </a:xfrm>
          <a:prstGeom prst="rect">
            <a:avLst/>
          </a:prstGeom>
          <a:noFill/>
        </p:spPr>
        <p:txBody>
          <a:bodyPr wrap="square" rtlCol="0">
            <a:spAutoFit/>
          </a:bodyPr>
          <a:lstStyle/>
          <a:p>
            <a:pPr>
              <a:lnSpc>
                <a:spcPts val="2880"/>
              </a:lnSpc>
            </a:pPr>
            <a:r>
              <a:rPr lang="pl-PL" sz="2400" dirty="0">
                <a:solidFill>
                  <a:srgbClr val="005EA4"/>
                </a:solidFill>
              </a:rPr>
              <a:t>Kiedy pojawia się </a:t>
            </a:r>
            <a:r>
              <a:rPr lang="pl-PL" sz="2400" b="1" dirty="0">
                <a:solidFill>
                  <a:srgbClr val="005EA4"/>
                </a:solidFill>
              </a:rPr>
              <a:t>odmowa wprost</a:t>
            </a:r>
            <a:r>
              <a:rPr lang="pl-PL" sz="2400" dirty="0">
                <a:solidFill>
                  <a:srgbClr val="005EA4"/>
                </a:solidFill>
              </a:rPr>
              <a:t>? </a:t>
            </a:r>
          </a:p>
          <a:p>
            <a:pPr>
              <a:lnSpc>
                <a:spcPts val="2880"/>
              </a:lnSpc>
            </a:pPr>
            <a:r>
              <a:rPr lang="pl-PL" dirty="0">
                <a:solidFill>
                  <a:schemeClr val="tx1">
                    <a:lumMod val="65000"/>
                    <a:lumOff val="35000"/>
                  </a:schemeClr>
                </a:solidFill>
              </a:rPr>
              <a:t>Gdy rzeczywiście nie jesteśmy zainteresowani ubezpieczeniem lub współpracą z tą, konkretną firmą. Wynika to z naszej świadomej decyzji. </a:t>
            </a:r>
          </a:p>
        </p:txBody>
      </p:sp>
      <p:sp>
        <p:nvSpPr>
          <p:cNvPr id="18" name="Titel 1">
            <a:extLst>
              <a:ext uri="{FF2B5EF4-FFF2-40B4-BE49-F238E27FC236}">
                <a16:creationId xmlns:a16="http://schemas.microsoft.com/office/drawing/2014/main" id="{BD5FE03B-51F4-E443-9A89-61662DD04DB8}"/>
              </a:ext>
            </a:extLst>
          </p:cNvPr>
          <p:cNvSpPr txBox="1">
            <a:spLocks/>
          </p:cNvSpPr>
          <p:nvPr/>
        </p:nvSpPr>
        <p:spPr>
          <a:xfrm>
            <a:off x="3632926" y="0"/>
            <a:ext cx="8098064"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Natura odmowy</a:t>
            </a:r>
            <a:endParaRPr lang="de-DE" sz="2800" dirty="0">
              <a:solidFill>
                <a:srgbClr val="005EA4"/>
              </a:solidFill>
            </a:endParaRPr>
          </a:p>
        </p:txBody>
      </p:sp>
      <p:cxnSp>
        <p:nvCxnSpPr>
          <p:cNvPr id="19" name="Łącznik prosty 18">
            <a:extLst>
              <a:ext uri="{FF2B5EF4-FFF2-40B4-BE49-F238E27FC236}">
                <a16:creationId xmlns:a16="http://schemas.microsoft.com/office/drawing/2014/main" id="{50C5F24E-CC3D-0745-B885-F121079F3B7D}"/>
              </a:ext>
            </a:extLst>
          </p:cNvPr>
          <p:cNvCxnSpPr>
            <a:cxnSpLocks/>
          </p:cNvCxnSpPr>
          <p:nvPr/>
        </p:nvCxnSpPr>
        <p:spPr>
          <a:xfrm flipV="1">
            <a:off x="2189553" y="1977631"/>
            <a:ext cx="0" cy="2966328"/>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20" name="Oval 4">
            <a:extLst>
              <a:ext uri="{FF2B5EF4-FFF2-40B4-BE49-F238E27FC236}">
                <a16:creationId xmlns:a16="http://schemas.microsoft.com/office/drawing/2014/main" id="{3E10A546-5340-264C-A41D-CE6E513F9553}"/>
              </a:ext>
            </a:extLst>
          </p:cNvPr>
          <p:cNvSpPr/>
          <p:nvPr/>
        </p:nvSpPr>
        <p:spPr>
          <a:xfrm>
            <a:off x="1917350" y="1612679"/>
            <a:ext cx="573741" cy="573741"/>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1</a:t>
            </a:r>
          </a:p>
        </p:txBody>
      </p:sp>
      <p:sp>
        <p:nvSpPr>
          <p:cNvPr id="21" name="Oval 25">
            <a:extLst>
              <a:ext uri="{FF2B5EF4-FFF2-40B4-BE49-F238E27FC236}">
                <a16:creationId xmlns:a16="http://schemas.microsoft.com/office/drawing/2014/main" id="{A1BAB9F1-56E1-A844-B153-1550EF1D707D}"/>
              </a:ext>
            </a:extLst>
          </p:cNvPr>
          <p:cNvSpPr/>
          <p:nvPr/>
        </p:nvSpPr>
        <p:spPr>
          <a:xfrm>
            <a:off x="1917350" y="2980399"/>
            <a:ext cx="573741" cy="573741"/>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2</a:t>
            </a:r>
          </a:p>
        </p:txBody>
      </p:sp>
      <p:sp>
        <p:nvSpPr>
          <p:cNvPr id="24" name="Oval 25">
            <a:extLst>
              <a:ext uri="{FF2B5EF4-FFF2-40B4-BE49-F238E27FC236}">
                <a16:creationId xmlns:a16="http://schemas.microsoft.com/office/drawing/2014/main" id="{CCC3606A-B459-5A47-9174-C6737E06FED9}"/>
              </a:ext>
            </a:extLst>
          </p:cNvPr>
          <p:cNvSpPr/>
          <p:nvPr/>
        </p:nvSpPr>
        <p:spPr>
          <a:xfrm>
            <a:off x="1917350" y="4656339"/>
            <a:ext cx="573741" cy="573741"/>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3</a:t>
            </a:r>
          </a:p>
        </p:txBody>
      </p:sp>
      <p:sp>
        <p:nvSpPr>
          <p:cNvPr id="32" name="pole tekstowe 31">
            <a:extLst>
              <a:ext uri="{FF2B5EF4-FFF2-40B4-BE49-F238E27FC236}">
                <a16:creationId xmlns:a16="http://schemas.microsoft.com/office/drawing/2014/main" id="{1D976D0D-ED43-BD47-AD3E-BFBF2F90E762}"/>
              </a:ext>
            </a:extLst>
          </p:cNvPr>
          <p:cNvSpPr txBox="1"/>
          <p:nvPr/>
        </p:nvSpPr>
        <p:spPr>
          <a:xfrm>
            <a:off x="2936006" y="4749704"/>
            <a:ext cx="8451428" cy="1167564"/>
          </a:xfrm>
          <a:prstGeom prst="rect">
            <a:avLst/>
          </a:prstGeom>
          <a:noFill/>
        </p:spPr>
        <p:txBody>
          <a:bodyPr wrap="square" rtlCol="0">
            <a:spAutoFit/>
          </a:bodyPr>
          <a:lstStyle/>
          <a:p>
            <a:pPr>
              <a:lnSpc>
                <a:spcPts val="2880"/>
              </a:lnSpc>
            </a:pPr>
            <a:r>
              <a:rPr lang="pl-PL" sz="2400" dirty="0">
                <a:solidFill>
                  <a:srgbClr val="005EA4"/>
                </a:solidFill>
              </a:rPr>
              <a:t>Kiedy pojawia się </a:t>
            </a:r>
            <a:r>
              <a:rPr lang="pl-PL" sz="2400" b="1" dirty="0">
                <a:solidFill>
                  <a:srgbClr val="005EA4"/>
                </a:solidFill>
              </a:rPr>
              <a:t>odmowa nie wprost</a:t>
            </a:r>
            <a:r>
              <a:rPr lang="pl-PL" sz="2400" dirty="0">
                <a:solidFill>
                  <a:srgbClr val="005EA4"/>
                </a:solidFill>
              </a:rPr>
              <a:t>? </a:t>
            </a:r>
          </a:p>
          <a:p>
            <a:pPr>
              <a:lnSpc>
                <a:spcPts val="2880"/>
              </a:lnSpc>
            </a:pPr>
            <a:r>
              <a:rPr lang="pl-PL" dirty="0">
                <a:solidFill>
                  <a:schemeClr val="tx1">
                    <a:lumMod val="65000"/>
                    <a:lumOff val="35000"/>
                  </a:schemeClr>
                </a:solidFill>
              </a:rPr>
              <a:t>Gdy nie rozumiemy jak działa ubezpieczenie i dlatego nie czujemy potrzeby, </a:t>
            </a:r>
            <a:br>
              <a:rPr lang="pl-PL" dirty="0">
                <a:solidFill>
                  <a:schemeClr val="tx1">
                    <a:lumMod val="65000"/>
                    <a:lumOff val="35000"/>
                  </a:schemeClr>
                </a:solidFill>
              </a:rPr>
            </a:br>
            <a:r>
              <a:rPr lang="pl-PL" dirty="0">
                <a:solidFill>
                  <a:schemeClr val="tx1">
                    <a:lumMod val="65000"/>
                    <a:lumOff val="35000"/>
                  </a:schemeClr>
                </a:solidFill>
              </a:rPr>
              <a:t>żeby mieć taką formę ochrony lub gdy mamy obiekcje, których nie wypowiadamy. </a:t>
            </a:r>
          </a:p>
        </p:txBody>
      </p:sp>
      <p:pic>
        <p:nvPicPr>
          <p:cNvPr id="6" name="Obraz 5">
            <a:extLst>
              <a:ext uri="{FF2B5EF4-FFF2-40B4-BE49-F238E27FC236}">
                <a16:creationId xmlns:a16="http://schemas.microsoft.com/office/drawing/2014/main" id="{CED47410-799E-4946-B6B8-95F726E15555}"/>
              </a:ext>
            </a:extLst>
          </p:cNvPr>
          <p:cNvPicPr>
            <a:picLocks noChangeAspect="1"/>
          </p:cNvPicPr>
          <p:nvPr/>
        </p:nvPicPr>
        <p:blipFill>
          <a:blip r:embed="rId3"/>
          <a:stretch>
            <a:fillRect/>
          </a:stretch>
        </p:blipFill>
        <p:spPr>
          <a:xfrm rot="19157386">
            <a:off x="-1387344" y="2317141"/>
            <a:ext cx="3517900" cy="1397000"/>
          </a:xfrm>
          <a:prstGeom prst="rect">
            <a:avLst/>
          </a:prstGeom>
        </p:spPr>
      </p:pic>
      <p:pic>
        <p:nvPicPr>
          <p:cNvPr id="7" name="Obraz 6">
            <a:extLst>
              <a:ext uri="{FF2B5EF4-FFF2-40B4-BE49-F238E27FC236}">
                <a16:creationId xmlns:a16="http://schemas.microsoft.com/office/drawing/2014/main" id="{55D3E703-A105-7C4C-B2B8-A2E6D7D9B965}"/>
              </a:ext>
            </a:extLst>
          </p:cNvPr>
          <p:cNvPicPr>
            <a:picLocks noChangeAspect="1"/>
          </p:cNvPicPr>
          <p:nvPr/>
        </p:nvPicPr>
        <p:blipFill>
          <a:blip r:embed="rId4"/>
          <a:stretch>
            <a:fillRect/>
          </a:stretch>
        </p:blipFill>
        <p:spPr>
          <a:xfrm>
            <a:off x="-570281" y="2372290"/>
            <a:ext cx="2184400" cy="660400"/>
          </a:xfrm>
          <a:prstGeom prst="rect">
            <a:avLst/>
          </a:prstGeom>
        </p:spPr>
      </p:pic>
      <p:pic>
        <p:nvPicPr>
          <p:cNvPr id="14" name="Obraz 13">
            <a:extLst>
              <a:ext uri="{FF2B5EF4-FFF2-40B4-BE49-F238E27FC236}">
                <a16:creationId xmlns:a16="http://schemas.microsoft.com/office/drawing/2014/main" id="{542E8D89-624C-3D48-8623-DBEA9257256A}"/>
              </a:ext>
            </a:extLst>
          </p:cNvPr>
          <p:cNvPicPr>
            <a:picLocks noChangeAspect="1"/>
          </p:cNvPicPr>
          <p:nvPr/>
        </p:nvPicPr>
        <p:blipFill>
          <a:blip r:embed="rId5"/>
          <a:stretch>
            <a:fillRect/>
          </a:stretch>
        </p:blipFill>
        <p:spPr>
          <a:xfrm rot="1421391">
            <a:off x="-673273" y="4119583"/>
            <a:ext cx="2590800" cy="673100"/>
          </a:xfrm>
          <a:prstGeom prst="rect">
            <a:avLst/>
          </a:prstGeom>
        </p:spPr>
      </p:pic>
    </p:spTree>
    <p:extLst>
      <p:ext uri="{BB962C8B-B14F-4D97-AF65-F5344CB8AC3E}">
        <p14:creationId xmlns:p14="http://schemas.microsoft.com/office/powerpoint/2010/main" val="21087966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22" presetClass="entr" presetSubtype="8" fill="hold" grpId="0" nodeType="with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Effect transition="in" filter="wipe(left)">
                                      <p:cBhvr>
                                        <p:cTn id="21" dur="100"/>
                                        <p:tgtEl>
                                          <p:spTgt spid="16"/>
                                        </p:tgtEl>
                                      </p:cBhvr>
                                    </p:animEffect>
                                  </p:childTnLst>
                                </p:cTn>
                              </p:par>
                              <p:par>
                                <p:cTn id="22" presetID="22" presetClass="entr" presetSubtype="8"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grpId="0" nodeType="withEffect">
                                  <p:stCondLst>
                                    <p:cond delay="0"/>
                                  </p:stCondLst>
                                  <p:iterate type="lt">
                                    <p:tmPct val="10000"/>
                                  </p:iterate>
                                  <p:childTnLst>
                                    <p:set>
                                      <p:cBhvr>
                                        <p:cTn id="33" dur="1" fill="hold">
                                          <p:stCondLst>
                                            <p:cond delay="0"/>
                                          </p:stCondLst>
                                        </p:cTn>
                                        <p:tgtEl>
                                          <p:spTgt spid="17"/>
                                        </p:tgtEl>
                                        <p:attrNameLst>
                                          <p:attrName>style.visibility</p:attrName>
                                        </p:attrNameLst>
                                      </p:cBhvr>
                                      <p:to>
                                        <p:strVal val="visible"/>
                                      </p:to>
                                    </p:set>
                                    <p:animEffect transition="in" filter="wipe(left)">
                                      <p:cBhvr>
                                        <p:cTn id="34" dur="100"/>
                                        <p:tgtEl>
                                          <p:spTgt spid="17"/>
                                        </p:tgtEl>
                                      </p:cBhvr>
                                    </p:animEffect>
                                  </p:childTnLst>
                                </p:cTn>
                              </p:par>
                              <p:par>
                                <p:cTn id="35" presetID="22" presetClass="entr" presetSubtype="8"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22" presetClass="entr" presetSubtype="8" fill="hold" grpId="0" nodeType="withEffect">
                                  <p:stCondLst>
                                    <p:cond delay="0"/>
                                  </p:stCondLst>
                                  <p:iterate type="lt">
                                    <p:tmPct val="10000"/>
                                  </p:iterate>
                                  <p:childTnLst>
                                    <p:set>
                                      <p:cBhvr>
                                        <p:cTn id="46" dur="1" fill="hold">
                                          <p:stCondLst>
                                            <p:cond delay="0"/>
                                          </p:stCondLst>
                                        </p:cTn>
                                        <p:tgtEl>
                                          <p:spTgt spid="32"/>
                                        </p:tgtEl>
                                        <p:attrNameLst>
                                          <p:attrName>style.visibility</p:attrName>
                                        </p:attrNameLst>
                                      </p:cBhvr>
                                      <p:to>
                                        <p:strVal val="visible"/>
                                      </p:to>
                                    </p:set>
                                    <p:animEffect transition="in" filter="wipe(left)">
                                      <p:cBhvr>
                                        <p:cTn id="47" dur="100"/>
                                        <p:tgtEl>
                                          <p:spTgt spid="32"/>
                                        </p:tgtEl>
                                      </p:cBhvr>
                                    </p:animEffect>
                                  </p:childTnLst>
                                </p:cTn>
                              </p:par>
                              <p:par>
                                <p:cTn id="48" presetID="22" presetClass="entr" presetSubtype="8"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animBg="1"/>
      <p:bldP spid="21" grpId="0" animBg="1"/>
      <p:bldP spid="24"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az 14">
            <a:extLst>
              <a:ext uri="{FF2B5EF4-FFF2-40B4-BE49-F238E27FC236}">
                <a16:creationId xmlns:a16="http://schemas.microsoft.com/office/drawing/2014/main" id="{449D6ADE-8813-BA45-B25C-45319E964E0D}"/>
              </a:ext>
            </a:extLst>
          </p:cNvPr>
          <p:cNvPicPr>
            <a:picLocks noChangeAspect="1"/>
          </p:cNvPicPr>
          <p:nvPr/>
        </p:nvPicPr>
        <p:blipFill rotWithShape="1">
          <a:blip r:embed="rId2">
            <a:alphaModFix amt="13000"/>
            <a:extLst>
              <a:ext uri="{28A0092B-C50C-407E-A947-70E740481C1C}">
                <a14:useLocalDpi xmlns:a14="http://schemas.microsoft.com/office/drawing/2010/main" val="0"/>
              </a:ext>
            </a:extLst>
          </a:blip>
          <a:srcRect l="-1" t="14790" r="-463" b="20321"/>
          <a:stretch/>
        </p:blipFill>
        <p:spPr>
          <a:xfrm>
            <a:off x="1048169" y="374689"/>
            <a:ext cx="9856735" cy="6366384"/>
          </a:xfrm>
          <a:prstGeom prst="rect">
            <a:avLst/>
          </a:prstGeom>
        </p:spPr>
      </p:pic>
      <p:sp>
        <p:nvSpPr>
          <p:cNvPr id="16" name="pole tekstowe 15">
            <a:extLst>
              <a:ext uri="{FF2B5EF4-FFF2-40B4-BE49-F238E27FC236}">
                <a16:creationId xmlns:a16="http://schemas.microsoft.com/office/drawing/2014/main" id="{1BBD2D1A-BA50-D743-9D19-464D72EF5666}"/>
              </a:ext>
            </a:extLst>
          </p:cNvPr>
          <p:cNvSpPr txBox="1"/>
          <p:nvPr/>
        </p:nvSpPr>
        <p:spPr>
          <a:xfrm>
            <a:off x="2936007" y="1493779"/>
            <a:ext cx="8513420" cy="1167564"/>
          </a:xfrm>
          <a:prstGeom prst="rect">
            <a:avLst/>
          </a:prstGeom>
          <a:noFill/>
        </p:spPr>
        <p:txBody>
          <a:bodyPr wrap="square" rtlCol="0">
            <a:spAutoFit/>
          </a:bodyPr>
          <a:lstStyle/>
          <a:p>
            <a:pPr>
              <a:lnSpc>
                <a:spcPts val="2880"/>
              </a:lnSpc>
            </a:pPr>
            <a:r>
              <a:rPr lang="pl-PL" sz="2400" dirty="0">
                <a:solidFill>
                  <a:srgbClr val="005EA4"/>
                </a:solidFill>
              </a:rPr>
              <a:t>Czym są obiekcje?</a:t>
            </a:r>
          </a:p>
          <a:p>
            <a:pPr>
              <a:lnSpc>
                <a:spcPts val="2880"/>
              </a:lnSpc>
            </a:pPr>
            <a:r>
              <a:rPr lang="pl-PL" dirty="0">
                <a:solidFill>
                  <a:schemeClr val="tx1">
                    <a:lumMod val="65000"/>
                    <a:lumOff val="35000"/>
                  </a:schemeClr>
                </a:solidFill>
              </a:rPr>
              <a:t>Obiekcje to zastrzeżenia lub wątpliwości w stosunku do czegoś, w tym przypadku do ubezpieczenia, które proponujemy lub firmy.</a:t>
            </a:r>
          </a:p>
        </p:txBody>
      </p:sp>
      <p:sp>
        <p:nvSpPr>
          <p:cNvPr id="17" name="pole tekstowe 16">
            <a:extLst>
              <a:ext uri="{FF2B5EF4-FFF2-40B4-BE49-F238E27FC236}">
                <a16:creationId xmlns:a16="http://schemas.microsoft.com/office/drawing/2014/main" id="{E9026053-D23B-384C-AEFE-32D49D930F64}"/>
              </a:ext>
            </a:extLst>
          </p:cNvPr>
          <p:cNvSpPr txBox="1"/>
          <p:nvPr/>
        </p:nvSpPr>
        <p:spPr>
          <a:xfrm>
            <a:off x="2936006" y="2881966"/>
            <a:ext cx="8745895" cy="1911357"/>
          </a:xfrm>
          <a:prstGeom prst="rect">
            <a:avLst/>
          </a:prstGeom>
          <a:noFill/>
        </p:spPr>
        <p:txBody>
          <a:bodyPr wrap="square" rtlCol="0">
            <a:spAutoFit/>
          </a:bodyPr>
          <a:lstStyle/>
          <a:p>
            <a:pPr>
              <a:lnSpc>
                <a:spcPts val="2880"/>
              </a:lnSpc>
            </a:pPr>
            <a:r>
              <a:rPr lang="pl-PL" sz="2400" dirty="0">
                <a:solidFill>
                  <a:srgbClr val="005EA4"/>
                </a:solidFill>
              </a:rPr>
              <a:t>Kiedy pojawia się obiekcje? Gdy:</a:t>
            </a:r>
          </a:p>
          <a:p>
            <a:pPr marL="285750" indent="-285750">
              <a:lnSpc>
                <a:spcPts val="2880"/>
              </a:lnSpc>
              <a:buClr>
                <a:schemeClr val="accent6">
                  <a:lumMod val="75000"/>
                </a:schemeClr>
              </a:buClr>
              <a:buFont typeface="Helvetica" pitchFamily="2" charset="0"/>
              <a:buChar char="●"/>
            </a:pPr>
            <a:r>
              <a:rPr lang="pl-PL" dirty="0">
                <a:solidFill>
                  <a:schemeClr val="tx1">
                    <a:lumMod val="65000"/>
                    <a:lumOff val="35000"/>
                  </a:schemeClr>
                </a:solidFill>
              </a:rPr>
              <a:t>mamy niekompletną wiedzę na dany temat, </a:t>
            </a:r>
          </a:p>
          <a:p>
            <a:pPr marL="285750" indent="-285750">
              <a:lnSpc>
                <a:spcPts val="2880"/>
              </a:lnSpc>
              <a:buClr>
                <a:schemeClr val="accent6">
                  <a:lumMod val="75000"/>
                </a:schemeClr>
              </a:buClr>
              <a:buFont typeface="Helvetica" pitchFamily="2" charset="0"/>
              <a:buChar char="●"/>
            </a:pPr>
            <a:r>
              <a:rPr lang="pl-PL" dirty="0">
                <a:solidFill>
                  <a:schemeClr val="tx1">
                    <a:lumMod val="65000"/>
                    <a:lumOff val="35000"/>
                  </a:schemeClr>
                </a:solidFill>
              </a:rPr>
              <a:t>słyszeliśmy niepochlebne opinie i nie mamy pewności czy są słuszne, </a:t>
            </a:r>
          </a:p>
          <a:p>
            <a:pPr marL="285750" indent="-285750">
              <a:lnSpc>
                <a:spcPts val="2880"/>
              </a:lnSpc>
              <a:buClr>
                <a:schemeClr val="accent6">
                  <a:lumMod val="75000"/>
                </a:schemeClr>
              </a:buClr>
              <a:buFont typeface="Helvetica" pitchFamily="2" charset="0"/>
              <a:buChar char="●"/>
            </a:pPr>
            <a:r>
              <a:rPr lang="pl-PL" dirty="0">
                <a:solidFill>
                  <a:schemeClr val="tx1">
                    <a:lumMod val="65000"/>
                    <a:lumOff val="35000"/>
                  </a:schemeClr>
                </a:solidFill>
              </a:rPr>
              <a:t>mieliśmy my lub inni złe doświadczenia z produktem lub firmą - tą lub podobną,</a:t>
            </a:r>
          </a:p>
          <a:p>
            <a:pPr marL="285750" indent="-285750">
              <a:lnSpc>
                <a:spcPts val="2880"/>
              </a:lnSpc>
              <a:buClr>
                <a:schemeClr val="accent6">
                  <a:lumMod val="75000"/>
                </a:schemeClr>
              </a:buClr>
              <a:buFont typeface="Helvetica" pitchFamily="2" charset="0"/>
              <a:buChar char="●"/>
            </a:pPr>
            <a:r>
              <a:rPr lang="pl-PL" dirty="0">
                <a:solidFill>
                  <a:schemeClr val="tx1">
                    <a:lumMod val="65000"/>
                    <a:lumOff val="35000"/>
                  </a:schemeClr>
                </a:solidFill>
              </a:rPr>
              <a:t>jesteśmy z natury ostrożni.</a:t>
            </a:r>
          </a:p>
        </p:txBody>
      </p:sp>
      <p:sp>
        <p:nvSpPr>
          <p:cNvPr id="18" name="Titel 1">
            <a:extLst>
              <a:ext uri="{FF2B5EF4-FFF2-40B4-BE49-F238E27FC236}">
                <a16:creationId xmlns:a16="http://schemas.microsoft.com/office/drawing/2014/main" id="{4D43A0E4-EDB1-CF4F-B6F7-9ECA90E6F4FE}"/>
              </a:ext>
            </a:extLst>
          </p:cNvPr>
          <p:cNvSpPr txBox="1">
            <a:spLocks/>
          </p:cNvSpPr>
          <p:nvPr/>
        </p:nvSpPr>
        <p:spPr>
          <a:xfrm>
            <a:off x="3632926" y="0"/>
            <a:ext cx="8098064"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Natura obiekcji</a:t>
            </a:r>
            <a:endParaRPr lang="de-DE" sz="2800" dirty="0">
              <a:solidFill>
                <a:srgbClr val="005EA4"/>
              </a:solidFill>
            </a:endParaRPr>
          </a:p>
        </p:txBody>
      </p:sp>
      <p:cxnSp>
        <p:nvCxnSpPr>
          <p:cNvPr id="19" name="Łącznik prosty 18">
            <a:extLst>
              <a:ext uri="{FF2B5EF4-FFF2-40B4-BE49-F238E27FC236}">
                <a16:creationId xmlns:a16="http://schemas.microsoft.com/office/drawing/2014/main" id="{39614ACE-3722-DD4F-8E63-27B0E113107B}"/>
              </a:ext>
            </a:extLst>
          </p:cNvPr>
          <p:cNvCxnSpPr>
            <a:cxnSpLocks/>
          </p:cNvCxnSpPr>
          <p:nvPr/>
        </p:nvCxnSpPr>
        <p:spPr>
          <a:xfrm flipV="1">
            <a:off x="2189553" y="1977631"/>
            <a:ext cx="0" cy="2966328"/>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20" name="Oval 4">
            <a:extLst>
              <a:ext uri="{FF2B5EF4-FFF2-40B4-BE49-F238E27FC236}">
                <a16:creationId xmlns:a16="http://schemas.microsoft.com/office/drawing/2014/main" id="{7D57E923-E0CE-204C-B90A-C4B2038E6FA1}"/>
              </a:ext>
            </a:extLst>
          </p:cNvPr>
          <p:cNvSpPr/>
          <p:nvPr/>
        </p:nvSpPr>
        <p:spPr>
          <a:xfrm>
            <a:off x="1917350" y="1462660"/>
            <a:ext cx="573741" cy="573741"/>
          </a:xfrm>
          <a:prstGeom prst="ellipse">
            <a:avLst/>
          </a:prstGeom>
          <a:solidFill>
            <a:schemeClr val="accent6">
              <a:lumMod val="75000"/>
            </a:scheme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1</a:t>
            </a:r>
          </a:p>
        </p:txBody>
      </p:sp>
      <p:sp>
        <p:nvSpPr>
          <p:cNvPr id="21" name="Oval 25">
            <a:extLst>
              <a:ext uri="{FF2B5EF4-FFF2-40B4-BE49-F238E27FC236}">
                <a16:creationId xmlns:a16="http://schemas.microsoft.com/office/drawing/2014/main" id="{4D1BBDB5-5872-5847-8BE0-AFB80C5906F7}"/>
              </a:ext>
            </a:extLst>
          </p:cNvPr>
          <p:cNvSpPr/>
          <p:nvPr/>
        </p:nvSpPr>
        <p:spPr>
          <a:xfrm>
            <a:off x="1917350" y="2812918"/>
            <a:ext cx="573741" cy="573741"/>
          </a:xfrm>
          <a:prstGeom prst="ellipse">
            <a:avLst/>
          </a:prstGeom>
          <a:solidFill>
            <a:schemeClr val="accent6">
              <a:lumMod val="75000"/>
            </a:scheme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2</a:t>
            </a:r>
          </a:p>
        </p:txBody>
      </p:sp>
      <p:sp>
        <p:nvSpPr>
          <p:cNvPr id="22" name="Oval 25">
            <a:extLst>
              <a:ext uri="{FF2B5EF4-FFF2-40B4-BE49-F238E27FC236}">
                <a16:creationId xmlns:a16="http://schemas.microsoft.com/office/drawing/2014/main" id="{BD25DA60-06A4-2A4B-9484-C481ADE93464}"/>
              </a:ext>
            </a:extLst>
          </p:cNvPr>
          <p:cNvSpPr/>
          <p:nvPr/>
        </p:nvSpPr>
        <p:spPr>
          <a:xfrm>
            <a:off x="1917350" y="4899468"/>
            <a:ext cx="573741" cy="573741"/>
          </a:xfrm>
          <a:prstGeom prst="ellipse">
            <a:avLst/>
          </a:prstGeom>
          <a:solidFill>
            <a:schemeClr val="accent6">
              <a:lumMod val="75000"/>
            </a:scheme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3</a:t>
            </a:r>
          </a:p>
        </p:txBody>
      </p:sp>
      <p:sp>
        <p:nvSpPr>
          <p:cNvPr id="23" name="pole tekstowe 22">
            <a:extLst>
              <a:ext uri="{FF2B5EF4-FFF2-40B4-BE49-F238E27FC236}">
                <a16:creationId xmlns:a16="http://schemas.microsoft.com/office/drawing/2014/main" id="{FEB79C24-EB67-A240-B72A-10C311D8B05D}"/>
              </a:ext>
            </a:extLst>
          </p:cNvPr>
          <p:cNvSpPr txBox="1"/>
          <p:nvPr/>
        </p:nvSpPr>
        <p:spPr>
          <a:xfrm>
            <a:off x="2936006" y="4982179"/>
            <a:ext cx="8451428" cy="1167564"/>
          </a:xfrm>
          <a:prstGeom prst="rect">
            <a:avLst/>
          </a:prstGeom>
          <a:noFill/>
        </p:spPr>
        <p:txBody>
          <a:bodyPr wrap="square" rtlCol="0">
            <a:spAutoFit/>
          </a:bodyPr>
          <a:lstStyle/>
          <a:p>
            <a:pPr>
              <a:lnSpc>
                <a:spcPts val="2880"/>
              </a:lnSpc>
            </a:pPr>
            <a:r>
              <a:rPr lang="pl-PL" sz="2400" dirty="0">
                <a:solidFill>
                  <a:srgbClr val="005EA4"/>
                </a:solidFill>
              </a:rPr>
              <a:t>Kiedy jako klienci wyrażamy obiekcje? </a:t>
            </a:r>
          </a:p>
          <a:p>
            <a:pPr>
              <a:lnSpc>
                <a:spcPts val="2880"/>
              </a:lnSpc>
            </a:pPr>
            <a:r>
              <a:rPr lang="pl-PL" dirty="0">
                <a:solidFill>
                  <a:schemeClr val="tx1">
                    <a:lumMod val="65000"/>
                    <a:lumOff val="35000"/>
                  </a:schemeClr>
                </a:solidFill>
              </a:rPr>
              <a:t>Kiedy coś zaczyna nas interesować!!!, ale mamy pewne „ale”. </a:t>
            </a:r>
            <a:br>
              <a:rPr lang="pl-PL" dirty="0">
                <a:solidFill>
                  <a:schemeClr val="tx1">
                    <a:lumMod val="65000"/>
                    <a:lumOff val="35000"/>
                  </a:schemeClr>
                </a:solidFill>
              </a:rPr>
            </a:br>
            <a:r>
              <a:rPr lang="pl-PL" dirty="0">
                <a:solidFill>
                  <a:schemeClr val="tx1">
                    <a:lumMod val="65000"/>
                    <a:lumOff val="35000"/>
                  </a:schemeClr>
                </a:solidFill>
              </a:rPr>
              <a:t>Wyrażamy je albo wprost albo jako odmowę / obiekcję nie wprost.</a:t>
            </a:r>
          </a:p>
        </p:txBody>
      </p:sp>
      <p:pic>
        <p:nvPicPr>
          <p:cNvPr id="26" name="Obraz 25">
            <a:extLst>
              <a:ext uri="{FF2B5EF4-FFF2-40B4-BE49-F238E27FC236}">
                <a16:creationId xmlns:a16="http://schemas.microsoft.com/office/drawing/2014/main" id="{E1C4C3BE-BD33-F74B-955C-48E916A42929}"/>
              </a:ext>
            </a:extLst>
          </p:cNvPr>
          <p:cNvPicPr>
            <a:picLocks noChangeAspect="1"/>
          </p:cNvPicPr>
          <p:nvPr/>
        </p:nvPicPr>
        <p:blipFill>
          <a:blip r:embed="rId3"/>
          <a:stretch>
            <a:fillRect/>
          </a:stretch>
        </p:blipFill>
        <p:spPr>
          <a:xfrm rot="19157386">
            <a:off x="-1387344" y="5686644"/>
            <a:ext cx="3517900" cy="1397000"/>
          </a:xfrm>
          <a:prstGeom prst="rect">
            <a:avLst/>
          </a:prstGeom>
        </p:spPr>
      </p:pic>
      <p:pic>
        <p:nvPicPr>
          <p:cNvPr id="27" name="Obraz 26">
            <a:extLst>
              <a:ext uri="{FF2B5EF4-FFF2-40B4-BE49-F238E27FC236}">
                <a16:creationId xmlns:a16="http://schemas.microsoft.com/office/drawing/2014/main" id="{C924C880-BCCB-C044-B251-26C3BBE351E8}"/>
              </a:ext>
            </a:extLst>
          </p:cNvPr>
          <p:cNvPicPr>
            <a:picLocks noChangeAspect="1"/>
          </p:cNvPicPr>
          <p:nvPr/>
        </p:nvPicPr>
        <p:blipFill>
          <a:blip r:embed="rId4"/>
          <a:stretch>
            <a:fillRect/>
          </a:stretch>
        </p:blipFill>
        <p:spPr>
          <a:xfrm rot="19492523">
            <a:off x="-770700" y="1896299"/>
            <a:ext cx="2184400" cy="660400"/>
          </a:xfrm>
          <a:prstGeom prst="rect">
            <a:avLst/>
          </a:prstGeom>
        </p:spPr>
      </p:pic>
      <p:pic>
        <p:nvPicPr>
          <p:cNvPr id="28" name="Obraz 27">
            <a:extLst>
              <a:ext uri="{FF2B5EF4-FFF2-40B4-BE49-F238E27FC236}">
                <a16:creationId xmlns:a16="http://schemas.microsoft.com/office/drawing/2014/main" id="{F1C52EDA-B388-F14B-A6D1-8B7AA4B42346}"/>
              </a:ext>
            </a:extLst>
          </p:cNvPr>
          <p:cNvPicPr>
            <a:picLocks noChangeAspect="1"/>
          </p:cNvPicPr>
          <p:nvPr/>
        </p:nvPicPr>
        <p:blipFill>
          <a:blip r:embed="rId5"/>
          <a:stretch>
            <a:fillRect/>
          </a:stretch>
        </p:blipFill>
        <p:spPr>
          <a:xfrm rot="1421391">
            <a:off x="-662872" y="2441097"/>
            <a:ext cx="2590800" cy="673100"/>
          </a:xfrm>
          <a:prstGeom prst="rect">
            <a:avLst/>
          </a:prstGeom>
        </p:spPr>
      </p:pic>
    </p:spTree>
    <p:extLst>
      <p:ext uri="{BB962C8B-B14F-4D97-AF65-F5344CB8AC3E}">
        <p14:creationId xmlns:p14="http://schemas.microsoft.com/office/powerpoint/2010/main" val="12800341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22" presetClass="entr" presetSubtype="8" fill="hold" grpId="0" nodeType="with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Effect transition="in" filter="wipe(left)">
                                      <p:cBhvr>
                                        <p:cTn id="21" dur="100"/>
                                        <p:tgtEl>
                                          <p:spTgt spid="16"/>
                                        </p:tgtEl>
                                      </p:cBhvr>
                                    </p:animEffect>
                                  </p:childTnLst>
                                </p:cTn>
                              </p:par>
                              <p:par>
                                <p:cTn id="22" presetID="22" presetClass="entr" presetSubtype="8"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grpId="0" nodeType="withEffect">
                                  <p:stCondLst>
                                    <p:cond delay="0"/>
                                  </p:stCondLst>
                                  <p:iterate type="lt">
                                    <p:tmPct val="10000"/>
                                  </p:iterate>
                                  <p:childTnLst>
                                    <p:set>
                                      <p:cBhvr>
                                        <p:cTn id="33" dur="1" fill="hold">
                                          <p:stCondLst>
                                            <p:cond delay="0"/>
                                          </p:stCondLst>
                                        </p:cTn>
                                        <p:tgtEl>
                                          <p:spTgt spid="17"/>
                                        </p:tgtEl>
                                        <p:attrNameLst>
                                          <p:attrName>style.visibility</p:attrName>
                                        </p:attrNameLst>
                                      </p:cBhvr>
                                      <p:to>
                                        <p:strVal val="visible"/>
                                      </p:to>
                                    </p:set>
                                    <p:animEffect transition="in" filter="wipe(left)">
                                      <p:cBhvr>
                                        <p:cTn id="34" dur="100"/>
                                        <p:tgtEl>
                                          <p:spTgt spid="17"/>
                                        </p:tgtEl>
                                      </p:cBhvr>
                                    </p:animEffect>
                                  </p:childTnLst>
                                </p:cTn>
                              </p:par>
                              <p:par>
                                <p:cTn id="35" presetID="22" presetClass="entr" presetSubtype="8"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22" presetClass="entr" presetSubtype="8" fill="hold" grpId="0" nodeType="withEffect">
                                  <p:stCondLst>
                                    <p:cond delay="0"/>
                                  </p:stCondLst>
                                  <p:iterate type="lt">
                                    <p:tmPct val="10000"/>
                                  </p:iterate>
                                  <p:childTnLst>
                                    <p:set>
                                      <p:cBhvr>
                                        <p:cTn id="46" dur="1" fill="hold">
                                          <p:stCondLst>
                                            <p:cond delay="0"/>
                                          </p:stCondLst>
                                        </p:cTn>
                                        <p:tgtEl>
                                          <p:spTgt spid="23"/>
                                        </p:tgtEl>
                                        <p:attrNameLst>
                                          <p:attrName>style.visibility</p:attrName>
                                        </p:attrNameLst>
                                      </p:cBhvr>
                                      <p:to>
                                        <p:strVal val="visible"/>
                                      </p:to>
                                    </p:set>
                                    <p:animEffect transition="in" filter="wipe(left)">
                                      <p:cBhvr>
                                        <p:cTn id="47" dur="100"/>
                                        <p:tgtEl>
                                          <p:spTgt spid="23"/>
                                        </p:tgtEl>
                                      </p:cBhvr>
                                    </p:animEffect>
                                  </p:childTnLst>
                                </p:cTn>
                              </p:par>
                              <p:par>
                                <p:cTn id="48" presetID="22" presetClass="entr" presetSubtype="8"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animBg="1"/>
      <p:bldP spid="21" grpId="0" animBg="1"/>
      <p:bldP spid="22"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Obraz 18">
            <a:extLst>
              <a:ext uri="{FF2B5EF4-FFF2-40B4-BE49-F238E27FC236}">
                <a16:creationId xmlns:a16="http://schemas.microsoft.com/office/drawing/2014/main" id="{F6789748-2920-D14C-A083-BFAE66F9A037}"/>
              </a:ext>
            </a:extLst>
          </p:cNvPr>
          <p:cNvPicPr>
            <a:picLocks noChangeAspect="1"/>
          </p:cNvPicPr>
          <p:nvPr/>
        </p:nvPicPr>
        <p:blipFill rotWithShape="1">
          <a:blip r:embed="rId2">
            <a:alphaModFix amt="13000"/>
            <a:extLst>
              <a:ext uri="{28A0092B-C50C-407E-A947-70E740481C1C}">
                <a14:useLocalDpi xmlns:a14="http://schemas.microsoft.com/office/drawing/2010/main" val="0"/>
              </a:ext>
            </a:extLst>
          </a:blip>
          <a:srcRect l="-1" t="14790" r="-463" b="20321"/>
          <a:stretch/>
        </p:blipFill>
        <p:spPr>
          <a:xfrm>
            <a:off x="1048169" y="374689"/>
            <a:ext cx="9856735" cy="6366384"/>
          </a:xfrm>
          <a:prstGeom prst="rect">
            <a:avLst/>
          </a:prstGeom>
        </p:spPr>
      </p:pic>
      <p:sp>
        <p:nvSpPr>
          <p:cNvPr id="20" name="pole tekstowe 19">
            <a:extLst>
              <a:ext uri="{FF2B5EF4-FFF2-40B4-BE49-F238E27FC236}">
                <a16:creationId xmlns:a16="http://schemas.microsoft.com/office/drawing/2014/main" id="{41BB9D70-CC89-1749-97FA-783A42BA35BA}"/>
              </a:ext>
            </a:extLst>
          </p:cNvPr>
          <p:cNvSpPr txBox="1"/>
          <p:nvPr/>
        </p:nvSpPr>
        <p:spPr>
          <a:xfrm>
            <a:off x="2936007" y="1633479"/>
            <a:ext cx="8513420" cy="795667"/>
          </a:xfrm>
          <a:prstGeom prst="rect">
            <a:avLst/>
          </a:prstGeom>
          <a:noFill/>
        </p:spPr>
        <p:txBody>
          <a:bodyPr wrap="square" rtlCol="0">
            <a:spAutoFit/>
          </a:bodyPr>
          <a:lstStyle/>
          <a:p>
            <a:pPr>
              <a:lnSpc>
                <a:spcPts val="2880"/>
              </a:lnSpc>
            </a:pPr>
            <a:r>
              <a:rPr lang="pl-PL" sz="2400" dirty="0">
                <a:solidFill>
                  <a:srgbClr val="005EA4"/>
                </a:solidFill>
              </a:rPr>
              <a:t>wyrażona wprost </a:t>
            </a:r>
            <a:r>
              <a:rPr lang="pl-PL" dirty="0">
                <a:solidFill>
                  <a:schemeClr val="tx1">
                    <a:lumMod val="65000"/>
                    <a:lumOff val="35000"/>
                  </a:schemeClr>
                </a:solidFill>
              </a:rPr>
              <a:t>– doprecyzuj, wyjaśnij wątpliwości, dopytaj z czego wynikają i daj rzetelną, merytoryczną odpowiedź</a:t>
            </a:r>
          </a:p>
        </p:txBody>
      </p:sp>
      <p:sp>
        <p:nvSpPr>
          <p:cNvPr id="21" name="pole tekstowe 20">
            <a:extLst>
              <a:ext uri="{FF2B5EF4-FFF2-40B4-BE49-F238E27FC236}">
                <a16:creationId xmlns:a16="http://schemas.microsoft.com/office/drawing/2014/main" id="{7C971987-AF74-CB46-8B78-2A1A97F45DFE}"/>
              </a:ext>
            </a:extLst>
          </p:cNvPr>
          <p:cNvSpPr txBox="1"/>
          <p:nvPr/>
        </p:nvSpPr>
        <p:spPr>
          <a:xfrm>
            <a:off x="2936007" y="3085166"/>
            <a:ext cx="8588114" cy="1167564"/>
          </a:xfrm>
          <a:prstGeom prst="rect">
            <a:avLst/>
          </a:prstGeom>
          <a:noFill/>
        </p:spPr>
        <p:txBody>
          <a:bodyPr wrap="square" rtlCol="0">
            <a:spAutoFit/>
          </a:bodyPr>
          <a:lstStyle/>
          <a:p>
            <a:pPr>
              <a:lnSpc>
                <a:spcPts val="2880"/>
              </a:lnSpc>
            </a:pPr>
            <a:r>
              <a:rPr lang="pl-PL" sz="2400" dirty="0">
                <a:solidFill>
                  <a:srgbClr val="005EA4"/>
                </a:solidFill>
              </a:rPr>
              <a:t>rzeczywista odmowa </a:t>
            </a:r>
            <a:r>
              <a:rPr lang="pl-PL" dirty="0">
                <a:solidFill>
                  <a:schemeClr val="tx1">
                    <a:lumMod val="65000"/>
                    <a:lumOff val="35000"/>
                  </a:schemeClr>
                </a:solidFill>
              </a:rPr>
              <a:t>– dopytaj o powód decyzji, podejmij próbę pokazania swoich racji, przy kolejnej odmowie - uszanuj, nie bądź nachalna, nie przekonuj „na siłę”</a:t>
            </a:r>
          </a:p>
        </p:txBody>
      </p:sp>
      <p:sp>
        <p:nvSpPr>
          <p:cNvPr id="22" name="Titel 1">
            <a:extLst>
              <a:ext uri="{FF2B5EF4-FFF2-40B4-BE49-F238E27FC236}">
                <a16:creationId xmlns:a16="http://schemas.microsoft.com/office/drawing/2014/main" id="{58D8B521-1065-AF4C-9513-BB19F1D7C8E9}"/>
              </a:ext>
            </a:extLst>
          </p:cNvPr>
          <p:cNvSpPr txBox="1">
            <a:spLocks/>
          </p:cNvSpPr>
          <p:nvPr/>
        </p:nvSpPr>
        <p:spPr>
          <a:xfrm>
            <a:off x="3632926" y="0"/>
            <a:ext cx="8098064"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Obiekcja lub odmowa – jak reagować?</a:t>
            </a:r>
            <a:endParaRPr lang="de-DE" sz="2800" dirty="0">
              <a:solidFill>
                <a:srgbClr val="005EA4"/>
              </a:solidFill>
            </a:endParaRPr>
          </a:p>
        </p:txBody>
      </p:sp>
      <p:cxnSp>
        <p:nvCxnSpPr>
          <p:cNvPr id="23" name="Łącznik prosty 22">
            <a:extLst>
              <a:ext uri="{FF2B5EF4-FFF2-40B4-BE49-F238E27FC236}">
                <a16:creationId xmlns:a16="http://schemas.microsoft.com/office/drawing/2014/main" id="{5EBB433E-7D67-4F42-A46E-CE6D529C979C}"/>
              </a:ext>
            </a:extLst>
          </p:cNvPr>
          <p:cNvCxnSpPr>
            <a:cxnSpLocks/>
          </p:cNvCxnSpPr>
          <p:nvPr/>
        </p:nvCxnSpPr>
        <p:spPr>
          <a:xfrm flipV="1">
            <a:off x="2189553" y="1977631"/>
            <a:ext cx="0" cy="2966328"/>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24" name="Oval 4">
            <a:extLst>
              <a:ext uri="{FF2B5EF4-FFF2-40B4-BE49-F238E27FC236}">
                <a16:creationId xmlns:a16="http://schemas.microsoft.com/office/drawing/2014/main" id="{6AA304B8-A8E2-F744-A58E-C5780DA05998}"/>
              </a:ext>
            </a:extLst>
          </p:cNvPr>
          <p:cNvSpPr/>
          <p:nvPr/>
        </p:nvSpPr>
        <p:spPr>
          <a:xfrm>
            <a:off x="1917350" y="1602360"/>
            <a:ext cx="573741" cy="573741"/>
          </a:xfrm>
          <a:prstGeom prst="ellipse">
            <a:avLst/>
          </a:prstGeom>
          <a:solidFill>
            <a:schemeClr val="accent6">
              <a:lumMod val="75000"/>
            </a:scheme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1</a:t>
            </a:r>
          </a:p>
        </p:txBody>
      </p:sp>
      <p:sp>
        <p:nvSpPr>
          <p:cNvPr id="25" name="Oval 25">
            <a:extLst>
              <a:ext uri="{FF2B5EF4-FFF2-40B4-BE49-F238E27FC236}">
                <a16:creationId xmlns:a16="http://schemas.microsoft.com/office/drawing/2014/main" id="{B011E7D1-73A3-E74C-A93D-F724C5826955}"/>
              </a:ext>
            </a:extLst>
          </p:cNvPr>
          <p:cNvSpPr/>
          <p:nvPr/>
        </p:nvSpPr>
        <p:spPr>
          <a:xfrm>
            <a:off x="1917350" y="3016118"/>
            <a:ext cx="573741" cy="573741"/>
          </a:xfrm>
          <a:prstGeom prst="ellipse">
            <a:avLst/>
          </a:prstGeom>
          <a:solidFill>
            <a:schemeClr val="accent6">
              <a:lumMod val="75000"/>
            </a:scheme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2</a:t>
            </a:r>
          </a:p>
        </p:txBody>
      </p:sp>
      <p:sp>
        <p:nvSpPr>
          <p:cNvPr id="26" name="Oval 25">
            <a:extLst>
              <a:ext uri="{FF2B5EF4-FFF2-40B4-BE49-F238E27FC236}">
                <a16:creationId xmlns:a16="http://schemas.microsoft.com/office/drawing/2014/main" id="{F446F4B8-432B-3B4A-A1C0-CE506F3DDB4F}"/>
              </a:ext>
            </a:extLst>
          </p:cNvPr>
          <p:cNvSpPr/>
          <p:nvPr/>
        </p:nvSpPr>
        <p:spPr>
          <a:xfrm>
            <a:off x="1917350" y="4670868"/>
            <a:ext cx="573741" cy="573741"/>
          </a:xfrm>
          <a:prstGeom prst="ellipse">
            <a:avLst/>
          </a:prstGeom>
          <a:solidFill>
            <a:srgbClr val="FFC00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3</a:t>
            </a:r>
          </a:p>
        </p:txBody>
      </p:sp>
      <p:sp>
        <p:nvSpPr>
          <p:cNvPr id="27" name="pole tekstowe 26">
            <a:extLst>
              <a:ext uri="{FF2B5EF4-FFF2-40B4-BE49-F238E27FC236}">
                <a16:creationId xmlns:a16="http://schemas.microsoft.com/office/drawing/2014/main" id="{AFB266BB-82B7-4643-916C-E95FBFB19AE8}"/>
              </a:ext>
            </a:extLst>
          </p:cNvPr>
          <p:cNvSpPr txBox="1"/>
          <p:nvPr/>
        </p:nvSpPr>
        <p:spPr>
          <a:xfrm>
            <a:off x="2936006" y="4753579"/>
            <a:ext cx="8451428" cy="795667"/>
          </a:xfrm>
          <a:prstGeom prst="rect">
            <a:avLst/>
          </a:prstGeom>
          <a:noFill/>
        </p:spPr>
        <p:txBody>
          <a:bodyPr wrap="square" rtlCol="0">
            <a:spAutoFit/>
          </a:bodyPr>
          <a:lstStyle/>
          <a:p>
            <a:pPr>
              <a:lnSpc>
                <a:spcPts val="2880"/>
              </a:lnSpc>
            </a:pPr>
            <a:r>
              <a:rPr lang="pl-PL" sz="2400" dirty="0">
                <a:solidFill>
                  <a:srgbClr val="005EA4"/>
                </a:solidFill>
              </a:rPr>
              <a:t>niewyrażona wprost </a:t>
            </a:r>
            <a:r>
              <a:rPr lang="pl-PL" dirty="0">
                <a:solidFill>
                  <a:schemeClr val="tx1">
                    <a:lumMod val="65000"/>
                    <a:lumOff val="35000"/>
                  </a:schemeClr>
                </a:solidFill>
              </a:rPr>
              <a:t>– „na miękko” edukuj, wytłumacz jak chroni ubezpieczenie, uświadamiaj potrzebę!!!</a:t>
            </a:r>
          </a:p>
        </p:txBody>
      </p:sp>
      <p:pic>
        <p:nvPicPr>
          <p:cNvPr id="30" name="Obraz 29">
            <a:extLst>
              <a:ext uri="{FF2B5EF4-FFF2-40B4-BE49-F238E27FC236}">
                <a16:creationId xmlns:a16="http://schemas.microsoft.com/office/drawing/2014/main" id="{0ADE81C5-2E44-B34C-BCA4-D11FE5674211}"/>
              </a:ext>
            </a:extLst>
          </p:cNvPr>
          <p:cNvPicPr>
            <a:picLocks noChangeAspect="1"/>
          </p:cNvPicPr>
          <p:nvPr/>
        </p:nvPicPr>
        <p:blipFill>
          <a:blip r:embed="rId3"/>
          <a:stretch>
            <a:fillRect/>
          </a:stretch>
        </p:blipFill>
        <p:spPr>
          <a:xfrm rot="19157386">
            <a:off x="-1387344" y="3669952"/>
            <a:ext cx="3517900" cy="1397000"/>
          </a:xfrm>
          <a:prstGeom prst="rect">
            <a:avLst/>
          </a:prstGeom>
        </p:spPr>
      </p:pic>
      <p:pic>
        <p:nvPicPr>
          <p:cNvPr id="31" name="Obraz 30">
            <a:extLst>
              <a:ext uri="{FF2B5EF4-FFF2-40B4-BE49-F238E27FC236}">
                <a16:creationId xmlns:a16="http://schemas.microsoft.com/office/drawing/2014/main" id="{4C16BEB6-21FA-FC41-B5F4-2B5F338EBC1E}"/>
              </a:ext>
            </a:extLst>
          </p:cNvPr>
          <p:cNvPicPr>
            <a:picLocks noChangeAspect="1"/>
          </p:cNvPicPr>
          <p:nvPr/>
        </p:nvPicPr>
        <p:blipFill>
          <a:blip r:embed="rId4"/>
          <a:stretch>
            <a:fillRect/>
          </a:stretch>
        </p:blipFill>
        <p:spPr>
          <a:xfrm>
            <a:off x="-375780" y="3938043"/>
            <a:ext cx="2184400" cy="660400"/>
          </a:xfrm>
          <a:prstGeom prst="rect">
            <a:avLst/>
          </a:prstGeom>
        </p:spPr>
      </p:pic>
      <p:pic>
        <p:nvPicPr>
          <p:cNvPr id="32" name="Obraz 31">
            <a:extLst>
              <a:ext uri="{FF2B5EF4-FFF2-40B4-BE49-F238E27FC236}">
                <a16:creationId xmlns:a16="http://schemas.microsoft.com/office/drawing/2014/main" id="{AF67D42C-3EFF-0340-B4F4-46B1EFCD75D0}"/>
              </a:ext>
            </a:extLst>
          </p:cNvPr>
          <p:cNvPicPr>
            <a:picLocks noChangeAspect="1"/>
          </p:cNvPicPr>
          <p:nvPr/>
        </p:nvPicPr>
        <p:blipFill>
          <a:blip r:embed="rId4"/>
          <a:stretch>
            <a:fillRect/>
          </a:stretch>
        </p:blipFill>
        <p:spPr>
          <a:xfrm rot="19833823">
            <a:off x="-626300" y="1688216"/>
            <a:ext cx="2184400" cy="660400"/>
          </a:xfrm>
          <a:prstGeom prst="rect">
            <a:avLst/>
          </a:prstGeom>
        </p:spPr>
      </p:pic>
    </p:spTree>
    <p:extLst>
      <p:ext uri="{BB962C8B-B14F-4D97-AF65-F5344CB8AC3E}">
        <p14:creationId xmlns:p14="http://schemas.microsoft.com/office/powerpoint/2010/main" val="34885706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22" presetClass="entr" presetSubtype="8" fill="hold" grpId="0" nodeType="withEffect">
                                  <p:stCondLst>
                                    <p:cond delay="0"/>
                                  </p:stCondLst>
                                  <p:iterate type="lt">
                                    <p:tmPct val="10000"/>
                                  </p:iterate>
                                  <p:childTnLst>
                                    <p:set>
                                      <p:cBhvr>
                                        <p:cTn id="20" dur="1" fill="hold">
                                          <p:stCondLst>
                                            <p:cond delay="0"/>
                                          </p:stCondLst>
                                        </p:cTn>
                                        <p:tgtEl>
                                          <p:spTgt spid="20"/>
                                        </p:tgtEl>
                                        <p:attrNameLst>
                                          <p:attrName>style.visibility</p:attrName>
                                        </p:attrNameLst>
                                      </p:cBhvr>
                                      <p:to>
                                        <p:strVal val="visible"/>
                                      </p:to>
                                    </p:set>
                                    <p:animEffect transition="in" filter="wipe(left)">
                                      <p:cBhvr>
                                        <p:cTn id="21" dur="100"/>
                                        <p:tgtEl>
                                          <p:spTgt spid="20"/>
                                        </p:tgtEl>
                                      </p:cBhvr>
                                    </p:animEffect>
                                  </p:childTnLst>
                                </p:cTn>
                              </p:par>
                              <p:par>
                                <p:cTn id="22" presetID="22" presetClass="entr" presetSubtype="8"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22" presetClass="entr" presetSubtype="8" fill="hold" grpId="0" nodeType="withEffect">
                                  <p:stCondLst>
                                    <p:cond delay="0"/>
                                  </p:stCondLst>
                                  <p:iterate type="lt">
                                    <p:tmPct val="10000"/>
                                  </p:iterate>
                                  <p:childTnLst>
                                    <p:set>
                                      <p:cBhvr>
                                        <p:cTn id="33" dur="1" fill="hold">
                                          <p:stCondLst>
                                            <p:cond delay="0"/>
                                          </p:stCondLst>
                                        </p:cTn>
                                        <p:tgtEl>
                                          <p:spTgt spid="21"/>
                                        </p:tgtEl>
                                        <p:attrNameLst>
                                          <p:attrName>style.visibility</p:attrName>
                                        </p:attrNameLst>
                                      </p:cBhvr>
                                      <p:to>
                                        <p:strVal val="visible"/>
                                      </p:to>
                                    </p:set>
                                    <p:animEffect transition="in" filter="wipe(left)">
                                      <p:cBhvr>
                                        <p:cTn id="34" dur="1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22" presetClass="entr" presetSubtype="8" fill="hold" grpId="0" nodeType="withEffect">
                                  <p:stCondLst>
                                    <p:cond delay="0"/>
                                  </p:stCondLst>
                                  <p:iterate type="lt">
                                    <p:tmPct val="10000"/>
                                  </p:iterate>
                                  <p:childTnLst>
                                    <p:set>
                                      <p:cBhvr>
                                        <p:cTn id="46" dur="1" fill="hold">
                                          <p:stCondLst>
                                            <p:cond delay="0"/>
                                          </p:stCondLst>
                                        </p:cTn>
                                        <p:tgtEl>
                                          <p:spTgt spid="27"/>
                                        </p:tgtEl>
                                        <p:attrNameLst>
                                          <p:attrName>style.visibility</p:attrName>
                                        </p:attrNameLst>
                                      </p:cBhvr>
                                      <p:to>
                                        <p:strVal val="visible"/>
                                      </p:to>
                                    </p:set>
                                    <p:animEffect transition="in" filter="wipe(left)">
                                      <p:cBhvr>
                                        <p:cTn id="47" dur="100"/>
                                        <p:tgtEl>
                                          <p:spTgt spid="27"/>
                                        </p:tgtEl>
                                      </p:cBhvr>
                                    </p:animEffect>
                                  </p:childTnLst>
                                </p:cTn>
                              </p:par>
                              <p:par>
                                <p:cTn id="48" presetID="22" presetClass="entr" presetSubtype="8"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animBg="1"/>
      <p:bldP spid="25" grpId="0" animBg="1"/>
      <p:bldP spid="26"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Obraz 35">
            <a:extLst>
              <a:ext uri="{FF2B5EF4-FFF2-40B4-BE49-F238E27FC236}">
                <a16:creationId xmlns:a16="http://schemas.microsoft.com/office/drawing/2014/main" id="{C4563918-9055-5E4C-B321-14B6CDC501F2}"/>
              </a:ext>
            </a:extLst>
          </p:cNvPr>
          <p:cNvPicPr>
            <a:picLocks noChangeAspect="1"/>
          </p:cNvPicPr>
          <p:nvPr/>
        </p:nvPicPr>
        <p:blipFill rotWithShape="1">
          <a:blip r:embed="rId2">
            <a:alphaModFix amt="13000"/>
            <a:extLst>
              <a:ext uri="{28A0092B-C50C-407E-A947-70E740481C1C}">
                <a14:useLocalDpi xmlns:a14="http://schemas.microsoft.com/office/drawing/2010/main" val="0"/>
              </a:ext>
            </a:extLst>
          </a:blip>
          <a:srcRect l="-1" t="14790" r="-463" b="20321"/>
          <a:stretch/>
        </p:blipFill>
        <p:spPr>
          <a:xfrm>
            <a:off x="1048169" y="374689"/>
            <a:ext cx="9856735" cy="6366384"/>
          </a:xfrm>
          <a:prstGeom prst="rect">
            <a:avLst/>
          </a:prstGeom>
        </p:spPr>
      </p:pic>
      <p:sp>
        <p:nvSpPr>
          <p:cNvPr id="4" name="Prostokąt 3">
            <a:extLst>
              <a:ext uri="{FF2B5EF4-FFF2-40B4-BE49-F238E27FC236}">
                <a16:creationId xmlns:a16="http://schemas.microsoft.com/office/drawing/2014/main" id="{6ACF1089-B6B2-48B5-BC0D-5960125ADF1C}"/>
              </a:ext>
            </a:extLst>
          </p:cNvPr>
          <p:cNvSpPr/>
          <p:nvPr/>
        </p:nvSpPr>
        <p:spPr>
          <a:xfrm>
            <a:off x="837228" y="5982744"/>
            <a:ext cx="10813630" cy="577850"/>
          </a:xfrm>
          <a:prstGeom prst="rect">
            <a:avLst/>
          </a:prstGeom>
        </p:spPr>
        <p:txBody>
          <a:bodyPr wrap="square">
            <a:spAutoFit/>
          </a:bodyPr>
          <a:lstStyle/>
          <a:p>
            <a:pPr>
              <a:lnSpc>
                <a:spcPct val="150000"/>
              </a:lnSpc>
              <a:spcAft>
                <a:spcPts val="0"/>
              </a:spcAft>
            </a:pPr>
            <a:r>
              <a:rPr lang="pl-PL" sz="2400" dirty="0">
                <a:solidFill>
                  <a:schemeClr val="tx1">
                    <a:lumMod val="65000"/>
                    <a:lumOff val="35000"/>
                  </a:schemeClr>
                </a:solidFill>
              </a:rPr>
              <a:t>Jak będzie brzmiała konstruktywna odpowiedź na daną odmowę lub obiekcję. </a:t>
            </a:r>
          </a:p>
        </p:txBody>
      </p:sp>
      <p:sp>
        <p:nvSpPr>
          <p:cNvPr id="35" name="Titel 1">
            <a:extLst>
              <a:ext uri="{FF2B5EF4-FFF2-40B4-BE49-F238E27FC236}">
                <a16:creationId xmlns:a16="http://schemas.microsoft.com/office/drawing/2014/main" id="{EEE15ABC-8745-C644-94C7-22C436BF9B60}"/>
              </a:ext>
            </a:extLst>
          </p:cNvPr>
          <p:cNvSpPr txBox="1">
            <a:spLocks/>
          </p:cNvSpPr>
          <p:nvPr/>
        </p:nvSpPr>
        <p:spPr>
          <a:xfrm>
            <a:off x="3632926" y="0"/>
            <a:ext cx="8098064"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Ćwiczenia – odmowa i obiekcja nie wprost</a:t>
            </a:r>
            <a:endParaRPr lang="de-DE" sz="2800" dirty="0">
              <a:solidFill>
                <a:srgbClr val="005EA4"/>
              </a:solidFill>
            </a:endParaRPr>
          </a:p>
        </p:txBody>
      </p:sp>
      <p:sp>
        <p:nvSpPr>
          <p:cNvPr id="37" name="Prostokąt 36">
            <a:extLst>
              <a:ext uri="{FF2B5EF4-FFF2-40B4-BE49-F238E27FC236}">
                <a16:creationId xmlns:a16="http://schemas.microsoft.com/office/drawing/2014/main" id="{79C7B0D8-F7DF-404F-8271-8B55C446C88D}"/>
              </a:ext>
            </a:extLst>
          </p:cNvPr>
          <p:cNvSpPr/>
          <p:nvPr/>
        </p:nvSpPr>
        <p:spPr>
          <a:xfrm>
            <a:off x="2392820" y="1390844"/>
            <a:ext cx="6908800" cy="828203"/>
          </a:xfrm>
          <a:prstGeom prst="rect">
            <a:avLst/>
          </a:prstGeom>
        </p:spPr>
        <p:txBody>
          <a:bodyPr>
            <a:noAutofit/>
          </a:bodyPr>
          <a:lstStyle/>
          <a:p>
            <a:pPr>
              <a:lnSpc>
                <a:spcPts val="2800"/>
              </a:lnSpc>
            </a:pPr>
            <a:r>
              <a:rPr lang="pl-PL" sz="2000" dirty="0">
                <a:solidFill>
                  <a:schemeClr val="tx1">
                    <a:lumMod val="65000"/>
                    <a:lumOff val="35000"/>
                  </a:schemeClr>
                </a:solidFill>
              </a:rPr>
              <a:t>Jakie wątpliwości, obiekcje, zastrzeżenia mogą pojawić się ze strony mieszkańców?</a:t>
            </a:r>
          </a:p>
        </p:txBody>
      </p:sp>
      <p:cxnSp>
        <p:nvCxnSpPr>
          <p:cNvPr id="38" name="Łącznik prosty 37">
            <a:extLst>
              <a:ext uri="{FF2B5EF4-FFF2-40B4-BE49-F238E27FC236}">
                <a16:creationId xmlns:a16="http://schemas.microsoft.com/office/drawing/2014/main" id="{1AE1AAA8-855A-DA47-BA6D-70044506BD82}"/>
              </a:ext>
            </a:extLst>
          </p:cNvPr>
          <p:cNvCxnSpPr>
            <a:cxnSpLocks/>
          </p:cNvCxnSpPr>
          <p:nvPr/>
        </p:nvCxnSpPr>
        <p:spPr>
          <a:xfrm flipV="1">
            <a:off x="2178591" y="1508620"/>
            <a:ext cx="0" cy="3866090"/>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5" name="pole tekstowe 4">
            <a:extLst>
              <a:ext uri="{FF2B5EF4-FFF2-40B4-BE49-F238E27FC236}">
                <a16:creationId xmlns:a16="http://schemas.microsoft.com/office/drawing/2014/main" id="{6E72B82A-26C5-43B8-92C3-6BA884D26DC0}"/>
              </a:ext>
            </a:extLst>
          </p:cNvPr>
          <p:cNvSpPr txBox="1"/>
          <p:nvPr/>
        </p:nvSpPr>
        <p:spPr>
          <a:xfrm>
            <a:off x="1990249" y="2234167"/>
            <a:ext cx="9967289" cy="3405356"/>
          </a:xfrm>
          <a:prstGeom prst="rect">
            <a:avLst/>
          </a:prstGeom>
          <a:noFill/>
        </p:spPr>
        <p:txBody>
          <a:bodyPr wrap="square" rtlCol="0">
            <a:spAutoFit/>
          </a:bodyPr>
          <a:lstStyle/>
          <a:p>
            <a:pPr marL="400050" indent="-400050">
              <a:lnSpc>
                <a:spcPts val="2660"/>
              </a:lnSpc>
              <a:spcBef>
                <a:spcPts val="300"/>
              </a:spcBef>
              <a:buClr>
                <a:srgbClr val="FFC000"/>
              </a:buClr>
              <a:buSzPct val="130000"/>
              <a:buFont typeface="Helvetica" pitchFamily="2" charset="0"/>
              <a:buChar char="●"/>
            </a:pPr>
            <a:r>
              <a:rPr lang="pl-PL" dirty="0">
                <a:solidFill>
                  <a:srgbClr val="005EA4"/>
                </a:solidFill>
              </a:rPr>
              <a:t>Obecna suma ubezpieczenia jest dla mnie wystarczająca, mam same stare rzeczy.</a:t>
            </a:r>
          </a:p>
          <a:p>
            <a:pPr marL="400050" indent="-400050">
              <a:lnSpc>
                <a:spcPts val="2660"/>
              </a:lnSpc>
              <a:spcBef>
                <a:spcPts val="300"/>
              </a:spcBef>
              <a:buClr>
                <a:srgbClr val="FFC000"/>
              </a:buClr>
              <a:buSzPct val="130000"/>
              <a:buFont typeface="Helvetica" pitchFamily="2" charset="0"/>
              <a:buChar char="●"/>
            </a:pPr>
            <a:r>
              <a:rPr lang="pl-PL" dirty="0">
                <a:solidFill>
                  <a:srgbClr val="005EA4"/>
                </a:solidFill>
              </a:rPr>
              <a:t>Nie mam pieniędzy. Czy mogę zostać przy starym produkcie?</a:t>
            </a:r>
          </a:p>
          <a:p>
            <a:pPr marL="400050" indent="-400050">
              <a:lnSpc>
                <a:spcPts val="2660"/>
              </a:lnSpc>
              <a:spcBef>
                <a:spcPts val="300"/>
              </a:spcBef>
              <a:buClr>
                <a:srgbClr val="FFC000"/>
              </a:buClr>
              <a:buSzPct val="130000"/>
              <a:buFont typeface="Helvetica" pitchFamily="2" charset="0"/>
              <a:buChar char="●"/>
            </a:pPr>
            <a:r>
              <a:rPr lang="pl-PL" dirty="0">
                <a:solidFill>
                  <a:srgbClr val="005EA4"/>
                </a:solidFill>
              </a:rPr>
              <a:t>Siedzę cały czas w domu, takie ubezpieczenie jakie mam w zupełności mi wystarczy.</a:t>
            </a:r>
          </a:p>
          <a:p>
            <a:pPr marL="400050" indent="-400050">
              <a:lnSpc>
                <a:spcPts val="2660"/>
              </a:lnSpc>
              <a:spcBef>
                <a:spcPts val="300"/>
              </a:spcBef>
              <a:buClr>
                <a:srgbClr val="FFC000"/>
              </a:buClr>
              <a:buSzPct val="130000"/>
              <a:buFont typeface="Helvetica" pitchFamily="2" charset="0"/>
              <a:buChar char="●"/>
            </a:pPr>
            <a:r>
              <a:rPr lang="pl-PL" dirty="0">
                <a:solidFill>
                  <a:srgbClr val="005EA4"/>
                </a:solidFill>
              </a:rPr>
              <a:t>Nie chcę płacić więcej. Każdy wie, że firmy ubezpieczeniowe to naciągacze, jak przychodzi co do czego to i tak się migają od wypłaty.</a:t>
            </a:r>
          </a:p>
          <a:p>
            <a:pPr marL="400050" indent="-400050">
              <a:lnSpc>
                <a:spcPts val="2660"/>
              </a:lnSpc>
              <a:spcBef>
                <a:spcPts val="300"/>
              </a:spcBef>
              <a:buClr>
                <a:srgbClr val="FFC000"/>
              </a:buClr>
              <a:buSzPct val="130000"/>
              <a:buFont typeface="Helvetica" pitchFamily="2" charset="0"/>
              <a:buChar char="●"/>
            </a:pPr>
            <a:r>
              <a:rPr lang="pl-PL" dirty="0">
                <a:solidFill>
                  <a:srgbClr val="005EA4"/>
                </a:solidFill>
              </a:rPr>
              <a:t>Ja się na tym nie znam. Mąż / żona podejmuje decyzje w tej sprawie.</a:t>
            </a:r>
          </a:p>
          <a:p>
            <a:pPr marL="400050" indent="-400050">
              <a:lnSpc>
                <a:spcPts val="2660"/>
              </a:lnSpc>
              <a:spcBef>
                <a:spcPts val="300"/>
              </a:spcBef>
              <a:buClr>
                <a:srgbClr val="FFC000"/>
              </a:buClr>
              <a:buSzPct val="130000"/>
              <a:buFont typeface="Helvetica" pitchFamily="2" charset="0"/>
              <a:buChar char="●"/>
            </a:pPr>
            <a:r>
              <a:rPr lang="pl-PL" dirty="0">
                <a:solidFill>
                  <a:srgbClr val="005EA4"/>
                </a:solidFill>
              </a:rPr>
              <a:t>Jak zwykle tylko podwyżki – sprawdzę sobie ubezpieczenie w innym towarzystwie ubezpieczeń.</a:t>
            </a:r>
          </a:p>
          <a:p>
            <a:pPr marL="400050" indent="-400050">
              <a:lnSpc>
                <a:spcPts val="2660"/>
              </a:lnSpc>
              <a:spcBef>
                <a:spcPts val="300"/>
              </a:spcBef>
              <a:buClr>
                <a:srgbClr val="FFC000"/>
              </a:buClr>
              <a:buSzPct val="130000"/>
              <a:buFont typeface="Helvetica" pitchFamily="2" charset="0"/>
              <a:buChar char="●"/>
            </a:pPr>
            <a:r>
              <a:rPr lang="pl-PL" dirty="0">
                <a:solidFill>
                  <a:srgbClr val="005EA4"/>
                </a:solidFill>
              </a:rPr>
              <a:t>Po  co mi wyższa SU? Sąsiad miał ubezpieczenie i po zalaniu wypłaciliście mu 85 zł, kpina. </a:t>
            </a:r>
          </a:p>
        </p:txBody>
      </p:sp>
      <p:pic>
        <p:nvPicPr>
          <p:cNvPr id="39" name="Obraz 38">
            <a:extLst>
              <a:ext uri="{FF2B5EF4-FFF2-40B4-BE49-F238E27FC236}">
                <a16:creationId xmlns:a16="http://schemas.microsoft.com/office/drawing/2014/main" id="{0C78574F-8FFC-3540-927D-60F960F70EA4}"/>
              </a:ext>
            </a:extLst>
          </p:cNvPr>
          <p:cNvPicPr>
            <a:picLocks noChangeAspect="1"/>
          </p:cNvPicPr>
          <p:nvPr/>
        </p:nvPicPr>
        <p:blipFill>
          <a:blip r:embed="rId3"/>
          <a:stretch>
            <a:fillRect/>
          </a:stretch>
        </p:blipFill>
        <p:spPr>
          <a:xfrm rot="18592975">
            <a:off x="-911355" y="2254511"/>
            <a:ext cx="3517900" cy="1397000"/>
          </a:xfrm>
          <a:prstGeom prst="rect">
            <a:avLst/>
          </a:prstGeom>
        </p:spPr>
      </p:pic>
      <p:pic>
        <p:nvPicPr>
          <p:cNvPr id="40" name="Obraz 39">
            <a:extLst>
              <a:ext uri="{FF2B5EF4-FFF2-40B4-BE49-F238E27FC236}">
                <a16:creationId xmlns:a16="http://schemas.microsoft.com/office/drawing/2014/main" id="{3A0E976E-F49A-9C48-B124-B1166CF5764A}"/>
              </a:ext>
            </a:extLst>
          </p:cNvPr>
          <p:cNvPicPr>
            <a:picLocks noChangeAspect="1"/>
          </p:cNvPicPr>
          <p:nvPr/>
        </p:nvPicPr>
        <p:blipFill>
          <a:blip r:embed="rId4"/>
          <a:stretch>
            <a:fillRect/>
          </a:stretch>
        </p:blipFill>
        <p:spPr>
          <a:xfrm>
            <a:off x="-751561" y="5391062"/>
            <a:ext cx="2184400" cy="660400"/>
          </a:xfrm>
          <a:prstGeom prst="rect">
            <a:avLst/>
          </a:prstGeom>
        </p:spPr>
      </p:pic>
    </p:spTree>
    <p:extLst>
      <p:ext uri="{BB962C8B-B14F-4D97-AF65-F5344CB8AC3E}">
        <p14:creationId xmlns:p14="http://schemas.microsoft.com/office/powerpoint/2010/main" val="962197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1000"/>
                                        <p:tgtEl>
                                          <p:spTgt spid="3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50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37"/>
                                        </p:tgtEl>
                                        <p:attrNameLst>
                                          <p:attrName>style.visibility</p:attrName>
                                        </p:attrNameLst>
                                      </p:cBhvr>
                                      <p:to>
                                        <p:strVal val="visible"/>
                                      </p:to>
                                    </p:set>
                                    <p:animEffect transition="in" filter="wipe(left)">
                                      <p:cBhvr>
                                        <p:cTn id="15" dur="100"/>
                                        <p:tgtEl>
                                          <p:spTgt spid="37"/>
                                        </p:tgtEl>
                                      </p:cBhvr>
                                    </p:animEffect>
                                  </p:childTnLst>
                                </p:cTn>
                              </p:par>
                              <p:par>
                                <p:cTn id="16" presetID="22" presetClass="entr" presetSubtype="8"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left)">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Effect transition="in" filter="wipe(left)">
                                      <p:cBhvr>
                                        <p:cTn id="23" dur="1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par>
                          <p:cTn id="29" fill="hold">
                            <p:stCondLst>
                              <p:cond delay="500"/>
                            </p:stCondLst>
                            <p:childTnLst>
                              <p:par>
                                <p:cTn id="30" presetID="22" presetClass="entr" presetSubtype="8" fill="hold" grpId="0" nodeType="afterEffect">
                                  <p:stCondLst>
                                    <p:cond delay="0"/>
                                  </p:stCondLst>
                                  <p:iterate type="lt">
                                    <p:tmPct val="10000"/>
                                  </p:iterate>
                                  <p:childTnLst>
                                    <p:set>
                                      <p:cBhvr>
                                        <p:cTn id="31" dur="1" fill="hold">
                                          <p:stCondLst>
                                            <p:cond delay="0"/>
                                          </p:stCondLst>
                                        </p:cTn>
                                        <p:tgtEl>
                                          <p:spTgt spid="4"/>
                                        </p:tgtEl>
                                        <p:attrNameLst>
                                          <p:attrName>style.visibility</p:attrName>
                                        </p:attrNameLst>
                                      </p:cBhvr>
                                      <p:to>
                                        <p:strVal val="visible"/>
                                      </p:to>
                                    </p:set>
                                    <p:animEffect transition="in" filter="wipe(left)">
                                      <p:cBhvr>
                                        <p:cTn id="32" dur="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5" grpId="0"/>
      <p:bldP spid="3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26B4F0DE-98F0-0147-AD70-B6379A9655B3}"/>
              </a:ext>
            </a:extLst>
          </p:cNvPr>
          <p:cNvPicPr>
            <a:picLocks noChangeAspect="1"/>
          </p:cNvPicPr>
          <p:nvPr/>
        </p:nvPicPr>
        <p:blipFill rotWithShape="1">
          <a:blip r:embed="rId2">
            <a:alphaModFix amt="13000"/>
            <a:extLst>
              <a:ext uri="{28A0092B-C50C-407E-A947-70E740481C1C}">
                <a14:useLocalDpi xmlns:a14="http://schemas.microsoft.com/office/drawing/2010/main" val="0"/>
              </a:ext>
            </a:extLst>
          </a:blip>
          <a:srcRect l="-1" t="14790" r="-463" b="20321"/>
          <a:stretch/>
        </p:blipFill>
        <p:spPr>
          <a:xfrm>
            <a:off x="1048169" y="374689"/>
            <a:ext cx="9856735" cy="6366384"/>
          </a:xfrm>
          <a:prstGeom prst="rect">
            <a:avLst/>
          </a:prstGeom>
        </p:spPr>
      </p:pic>
      <p:sp>
        <p:nvSpPr>
          <p:cNvPr id="7" name="Titel 1">
            <a:extLst>
              <a:ext uri="{FF2B5EF4-FFF2-40B4-BE49-F238E27FC236}">
                <a16:creationId xmlns:a16="http://schemas.microsoft.com/office/drawing/2014/main" id="{FE967816-6929-504C-947E-4FC7B90E519D}"/>
              </a:ext>
            </a:extLst>
          </p:cNvPr>
          <p:cNvSpPr txBox="1">
            <a:spLocks/>
          </p:cNvSpPr>
          <p:nvPr/>
        </p:nvSpPr>
        <p:spPr>
          <a:xfrm>
            <a:off x="3632926" y="0"/>
            <a:ext cx="8098064"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Jak odpowiadać na odmowę?</a:t>
            </a:r>
            <a:endParaRPr lang="de-DE" sz="2800" dirty="0">
              <a:solidFill>
                <a:srgbClr val="005EA4"/>
              </a:solidFill>
            </a:endParaRPr>
          </a:p>
        </p:txBody>
      </p:sp>
      <p:sp>
        <p:nvSpPr>
          <p:cNvPr id="8" name="Prostokąt 7">
            <a:extLst>
              <a:ext uri="{FF2B5EF4-FFF2-40B4-BE49-F238E27FC236}">
                <a16:creationId xmlns:a16="http://schemas.microsoft.com/office/drawing/2014/main" id="{4589A24C-4EF2-0F47-B432-DD2C16ED6F92}"/>
              </a:ext>
            </a:extLst>
          </p:cNvPr>
          <p:cNvSpPr/>
          <p:nvPr/>
        </p:nvSpPr>
        <p:spPr>
          <a:xfrm>
            <a:off x="2392820" y="1265584"/>
            <a:ext cx="6908800" cy="828203"/>
          </a:xfrm>
          <a:prstGeom prst="rect">
            <a:avLst/>
          </a:prstGeom>
        </p:spPr>
        <p:txBody>
          <a:bodyPr>
            <a:noAutofit/>
          </a:bodyPr>
          <a:lstStyle/>
          <a:p>
            <a:pPr>
              <a:lnSpc>
                <a:spcPct val="150000"/>
              </a:lnSpc>
            </a:pPr>
            <a:r>
              <a:rPr lang="pl-PL" sz="2000" dirty="0">
                <a:solidFill>
                  <a:schemeClr val="tx1">
                    <a:lumMod val="65000"/>
                    <a:lumOff val="35000"/>
                  </a:schemeClr>
                </a:solidFill>
              </a:rPr>
              <a:t>„wejdź w buty” klienta i spójrz na odmowę jego oczami</a:t>
            </a:r>
          </a:p>
        </p:txBody>
      </p:sp>
      <p:cxnSp>
        <p:nvCxnSpPr>
          <p:cNvPr id="9" name="Łącznik prosty 8">
            <a:extLst>
              <a:ext uri="{FF2B5EF4-FFF2-40B4-BE49-F238E27FC236}">
                <a16:creationId xmlns:a16="http://schemas.microsoft.com/office/drawing/2014/main" id="{C07533BD-ACE4-ED48-A4FA-790B4CAF5ABB}"/>
              </a:ext>
            </a:extLst>
          </p:cNvPr>
          <p:cNvCxnSpPr>
            <a:cxnSpLocks/>
          </p:cNvCxnSpPr>
          <p:nvPr/>
        </p:nvCxnSpPr>
        <p:spPr>
          <a:xfrm flipV="1">
            <a:off x="2178591" y="1508620"/>
            <a:ext cx="0" cy="3866090"/>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10" name="pole tekstowe 9">
            <a:extLst>
              <a:ext uri="{FF2B5EF4-FFF2-40B4-BE49-F238E27FC236}">
                <a16:creationId xmlns:a16="http://schemas.microsoft.com/office/drawing/2014/main" id="{364A79F3-A30E-5F47-8AB7-0A15B39252DF}"/>
              </a:ext>
            </a:extLst>
          </p:cNvPr>
          <p:cNvSpPr txBox="1"/>
          <p:nvPr/>
        </p:nvSpPr>
        <p:spPr>
          <a:xfrm>
            <a:off x="1990250" y="2046276"/>
            <a:ext cx="8519088" cy="4565352"/>
          </a:xfrm>
          <a:prstGeom prst="rect">
            <a:avLst/>
          </a:prstGeom>
          <a:noFill/>
        </p:spPr>
        <p:txBody>
          <a:bodyPr wrap="square" rtlCol="0">
            <a:spAutoFit/>
          </a:bodyPr>
          <a:lstStyle/>
          <a:p>
            <a:pPr marL="409575" lvl="0" indent="38100">
              <a:lnSpc>
                <a:spcPts val="2660"/>
              </a:lnSpc>
            </a:pPr>
            <a:r>
              <a:rPr lang="pl-PL" sz="2000" dirty="0">
                <a:solidFill>
                  <a:schemeClr val="tx1">
                    <a:lumMod val="65000"/>
                    <a:lumOff val="35000"/>
                  </a:schemeClr>
                </a:solidFill>
              </a:rPr>
              <a:t>Podkreśl korzyści dla klienta / zaproponuj rozwiązanie:</a:t>
            </a:r>
          </a:p>
          <a:p>
            <a:pPr marL="409575" lvl="0" indent="-398463">
              <a:lnSpc>
                <a:spcPts val="2660"/>
              </a:lnSpc>
              <a:buClr>
                <a:srgbClr val="FFC000"/>
              </a:buClr>
              <a:buSzPct val="130000"/>
              <a:buFont typeface="Helvetica" pitchFamily="2" charset="0"/>
              <a:buChar char="●"/>
            </a:pPr>
            <a:r>
              <a:rPr lang="pl-PL" i="1" dirty="0">
                <a:solidFill>
                  <a:srgbClr val="005EA4"/>
                </a:solidFill>
              </a:rPr>
              <a:t>„przypomnę, jak działa ubezpieczenie...”</a:t>
            </a:r>
          </a:p>
          <a:p>
            <a:pPr marL="409575" lvl="0" indent="-398463">
              <a:lnSpc>
                <a:spcPts val="2660"/>
              </a:lnSpc>
              <a:buClr>
                <a:srgbClr val="FFC000"/>
              </a:buClr>
              <a:buSzPct val="130000"/>
              <a:buFont typeface="Helvetica" pitchFamily="2" charset="0"/>
              <a:buChar char="●"/>
            </a:pPr>
            <a:r>
              <a:rPr lang="pl-PL" i="1" dirty="0">
                <a:solidFill>
                  <a:srgbClr val="005EA4"/>
                </a:solidFill>
              </a:rPr>
              <a:t>„chcę zwrócić uwagę na…”</a:t>
            </a:r>
          </a:p>
          <a:p>
            <a:pPr marL="409575" lvl="0" indent="-398463">
              <a:lnSpc>
                <a:spcPts val="2660"/>
              </a:lnSpc>
              <a:buClr>
                <a:srgbClr val="FFC000"/>
              </a:buClr>
              <a:buSzPct val="130000"/>
              <a:buFont typeface="Helvetica" pitchFamily="2" charset="0"/>
              <a:buChar char="●"/>
            </a:pPr>
            <a:r>
              <a:rPr lang="pl-PL" i="1" dirty="0">
                <a:solidFill>
                  <a:srgbClr val="005EA4"/>
                </a:solidFill>
              </a:rPr>
              <a:t>„doprecyzuję, jak chroni panią ubezpieczenie…”</a:t>
            </a:r>
          </a:p>
          <a:p>
            <a:pPr marL="409575" lvl="0" indent="-398463">
              <a:lnSpc>
                <a:spcPts val="2660"/>
              </a:lnSpc>
              <a:buClr>
                <a:srgbClr val="FFC000"/>
              </a:buClr>
              <a:buSzPct val="130000"/>
              <a:buFont typeface="Helvetica" pitchFamily="2" charset="0"/>
              <a:buChar char="●"/>
            </a:pPr>
            <a:r>
              <a:rPr lang="pl-PL" i="1" dirty="0">
                <a:solidFill>
                  <a:srgbClr val="005EA4"/>
                </a:solidFill>
              </a:rPr>
              <a:t>„mam propozycję…”</a:t>
            </a:r>
            <a:endParaRPr lang="pl-PL" dirty="0">
              <a:solidFill>
                <a:srgbClr val="005EA4"/>
              </a:solidFill>
            </a:endParaRPr>
          </a:p>
          <a:p>
            <a:pPr>
              <a:lnSpc>
                <a:spcPts val="2660"/>
              </a:lnSpc>
              <a:spcAft>
                <a:spcPts val="0"/>
              </a:spcAft>
            </a:pPr>
            <a:endParaRPr lang="pl-PL" dirty="0">
              <a:solidFill>
                <a:schemeClr val="tx1">
                  <a:lumMod val="65000"/>
                  <a:lumOff val="35000"/>
                </a:schemeClr>
              </a:solidFill>
            </a:endParaRPr>
          </a:p>
          <a:p>
            <a:pPr indent="447675">
              <a:lnSpc>
                <a:spcPts val="2660"/>
              </a:lnSpc>
              <a:spcAft>
                <a:spcPts val="0"/>
              </a:spcAft>
            </a:pPr>
            <a:r>
              <a:rPr lang="pl-PL" sz="2000" dirty="0">
                <a:solidFill>
                  <a:schemeClr val="tx1">
                    <a:lumMod val="65000"/>
                    <a:lumOff val="35000"/>
                  </a:schemeClr>
                </a:solidFill>
              </a:rPr>
              <a:t>W niektórych sytuacjach, tam gdzie rzeczywiście zgadzasz się </a:t>
            </a:r>
          </a:p>
          <a:p>
            <a:pPr indent="447675">
              <a:lnSpc>
                <a:spcPts val="2660"/>
              </a:lnSpc>
              <a:spcAft>
                <a:spcPts val="0"/>
              </a:spcAft>
            </a:pPr>
            <a:r>
              <a:rPr lang="pl-PL" sz="2000" dirty="0">
                <a:solidFill>
                  <a:schemeClr val="tx1">
                    <a:lumMod val="65000"/>
                    <a:lumOff val="35000"/>
                  </a:schemeClr>
                </a:solidFill>
              </a:rPr>
              <a:t>z obiekcją, powiedz:</a:t>
            </a:r>
          </a:p>
          <a:p>
            <a:pPr marL="409575" indent="-398463">
              <a:lnSpc>
                <a:spcPts val="2660"/>
              </a:lnSpc>
              <a:spcAft>
                <a:spcPts val="0"/>
              </a:spcAft>
              <a:buClr>
                <a:srgbClr val="FFC000"/>
              </a:buClr>
              <a:buSzPct val="130000"/>
              <a:buFont typeface="Helvetica" pitchFamily="2" charset="0"/>
              <a:buChar char="●"/>
            </a:pPr>
            <a:r>
              <a:rPr lang="pl-PL" dirty="0">
                <a:solidFill>
                  <a:srgbClr val="005EA4"/>
                </a:solidFill>
              </a:rPr>
              <a:t>„być może”….</a:t>
            </a:r>
            <a:r>
              <a:rPr lang="pl-PL" i="1" dirty="0">
                <a:solidFill>
                  <a:srgbClr val="005EA4"/>
                </a:solidFill>
              </a:rPr>
              <a:t>kwota wydaje się być wysoka </a:t>
            </a:r>
          </a:p>
          <a:p>
            <a:pPr marL="409575" indent="-398463">
              <a:lnSpc>
                <a:spcPts val="2660"/>
              </a:lnSpc>
              <a:spcAft>
                <a:spcPts val="0"/>
              </a:spcAft>
              <a:buClr>
                <a:srgbClr val="FFC000"/>
              </a:buClr>
              <a:buSzPct val="130000"/>
              <a:buFont typeface="Helvetica" pitchFamily="2" charset="0"/>
              <a:buChar char="●"/>
            </a:pPr>
            <a:r>
              <a:rPr lang="pl-PL" dirty="0">
                <a:solidFill>
                  <a:srgbClr val="005EA4"/>
                </a:solidFill>
              </a:rPr>
              <a:t>„faktycznie”….</a:t>
            </a:r>
            <a:r>
              <a:rPr lang="pl-PL" i="1" dirty="0">
                <a:solidFill>
                  <a:srgbClr val="005EA4"/>
                </a:solidFill>
              </a:rPr>
              <a:t> może się wydawać, że w takiej sytuacji ubezpieczenie nie jest pani potrzebne</a:t>
            </a:r>
          </a:p>
          <a:p>
            <a:pPr indent="447675">
              <a:lnSpc>
                <a:spcPts val="2660"/>
              </a:lnSpc>
              <a:spcAft>
                <a:spcPts val="0"/>
              </a:spcAft>
            </a:pPr>
            <a:endParaRPr lang="pl-PL" sz="2000" dirty="0">
              <a:solidFill>
                <a:schemeClr val="tx1">
                  <a:lumMod val="65000"/>
                  <a:lumOff val="35000"/>
                </a:schemeClr>
              </a:solidFill>
            </a:endParaRPr>
          </a:p>
          <a:p>
            <a:pPr indent="447675">
              <a:lnSpc>
                <a:spcPts val="2660"/>
              </a:lnSpc>
              <a:spcAft>
                <a:spcPts val="0"/>
              </a:spcAft>
            </a:pPr>
            <a:r>
              <a:rPr lang="pl-PL" sz="2000" dirty="0">
                <a:solidFill>
                  <a:schemeClr val="tx1">
                    <a:lumMod val="65000"/>
                    <a:lumOff val="35000"/>
                  </a:schemeClr>
                </a:solidFill>
              </a:rPr>
              <a:t>Nie spieraj się z klientem, nie mów, że nie ma racji. </a:t>
            </a:r>
          </a:p>
        </p:txBody>
      </p:sp>
      <p:pic>
        <p:nvPicPr>
          <p:cNvPr id="14" name="Obraz 13">
            <a:extLst>
              <a:ext uri="{FF2B5EF4-FFF2-40B4-BE49-F238E27FC236}">
                <a16:creationId xmlns:a16="http://schemas.microsoft.com/office/drawing/2014/main" id="{8F65DFF9-645C-C846-B645-994A2CE9CDA3}"/>
              </a:ext>
            </a:extLst>
          </p:cNvPr>
          <p:cNvPicPr>
            <a:picLocks noChangeAspect="1"/>
          </p:cNvPicPr>
          <p:nvPr/>
        </p:nvPicPr>
        <p:blipFill>
          <a:blip r:embed="rId3"/>
          <a:stretch>
            <a:fillRect/>
          </a:stretch>
        </p:blipFill>
        <p:spPr>
          <a:xfrm rot="20350488">
            <a:off x="-483643" y="1685446"/>
            <a:ext cx="2336800" cy="355600"/>
          </a:xfrm>
          <a:prstGeom prst="rect">
            <a:avLst/>
          </a:prstGeom>
        </p:spPr>
      </p:pic>
    </p:spTree>
    <p:extLst>
      <p:ext uri="{BB962C8B-B14F-4D97-AF65-F5344CB8AC3E}">
        <p14:creationId xmlns:p14="http://schemas.microsoft.com/office/powerpoint/2010/main" val="24436228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Effect transition="in" filter="wipe(left)">
                                      <p:cBhvr>
                                        <p:cTn id="19" dur="1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az 17" descr="Obraz zawierający zegar, obiekt, duży, biały&#10;&#10;Opis wygenerowany automatycznie">
            <a:extLst>
              <a:ext uri="{FF2B5EF4-FFF2-40B4-BE49-F238E27FC236}">
                <a16:creationId xmlns:a16="http://schemas.microsoft.com/office/drawing/2014/main" id="{568F2D5E-B021-4994-ACDB-5ACE2F0CA84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036949" y="1875697"/>
            <a:ext cx="3811276" cy="3811276"/>
          </a:xfrm>
          <a:prstGeom prst="rect">
            <a:avLst/>
          </a:prstGeom>
          <a:noFill/>
        </p:spPr>
      </p:pic>
      <p:sp>
        <p:nvSpPr>
          <p:cNvPr id="5" name="Owal 21">
            <a:extLst>
              <a:ext uri="{FF2B5EF4-FFF2-40B4-BE49-F238E27FC236}">
                <a16:creationId xmlns:a16="http://schemas.microsoft.com/office/drawing/2014/main" id="{36D37C6B-B18E-41A2-A6B1-F4EE27724901}"/>
              </a:ext>
            </a:extLst>
          </p:cNvPr>
          <p:cNvSpPr/>
          <p:nvPr/>
        </p:nvSpPr>
        <p:spPr>
          <a:xfrm>
            <a:off x="976060" y="1750360"/>
            <a:ext cx="3938085" cy="3938085"/>
          </a:xfrm>
          <a:prstGeom prst="ellipse">
            <a:avLst/>
          </a:prstGeom>
          <a:noFill/>
          <a:ln w="1270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
        <p:nvSpPr>
          <p:cNvPr id="7" name="Owal 21">
            <a:extLst>
              <a:ext uri="{FF2B5EF4-FFF2-40B4-BE49-F238E27FC236}">
                <a16:creationId xmlns:a16="http://schemas.microsoft.com/office/drawing/2014/main" id="{2202B174-F067-41F1-92AF-5054E1092DC1}"/>
              </a:ext>
            </a:extLst>
          </p:cNvPr>
          <p:cNvSpPr/>
          <p:nvPr/>
        </p:nvSpPr>
        <p:spPr>
          <a:xfrm>
            <a:off x="951997" y="1694212"/>
            <a:ext cx="3938085" cy="3938085"/>
          </a:xfrm>
          <a:prstGeom prst="ellipse">
            <a:avLst/>
          </a:prstGeom>
          <a:noFill/>
          <a:ln w="12700">
            <a:solidFill>
              <a:srgbClr val="005EA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
        <p:nvSpPr>
          <p:cNvPr id="8" name="Owal 21">
            <a:extLst>
              <a:ext uri="{FF2B5EF4-FFF2-40B4-BE49-F238E27FC236}">
                <a16:creationId xmlns:a16="http://schemas.microsoft.com/office/drawing/2014/main" id="{8D9DD1F4-5820-430B-9A41-D961830011DA}"/>
              </a:ext>
            </a:extLst>
          </p:cNvPr>
          <p:cNvSpPr/>
          <p:nvPr/>
        </p:nvSpPr>
        <p:spPr>
          <a:xfrm>
            <a:off x="1000123" y="1822550"/>
            <a:ext cx="3938085" cy="3938085"/>
          </a:xfrm>
          <a:prstGeom prst="ellipse">
            <a:avLst/>
          </a:prstGeom>
          <a:noFill/>
          <a:ln w="6350">
            <a:solidFill>
              <a:schemeClr val="accent4">
                <a:lumMod val="60000"/>
                <a:lumOff val="4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
        <p:nvSpPr>
          <p:cNvPr id="11" name="Rounded Rectangle 73">
            <a:extLst>
              <a:ext uri="{FF2B5EF4-FFF2-40B4-BE49-F238E27FC236}">
                <a16:creationId xmlns:a16="http://schemas.microsoft.com/office/drawing/2014/main" id="{AB710D44-DE01-4207-9E2C-41A85C24ADCC}"/>
              </a:ext>
            </a:extLst>
          </p:cNvPr>
          <p:cNvSpPr/>
          <p:nvPr/>
        </p:nvSpPr>
        <p:spPr>
          <a:xfrm>
            <a:off x="6528598" y="1862820"/>
            <a:ext cx="4768052" cy="4023630"/>
          </a:xfrm>
          <a:prstGeom prst="rect">
            <a:avLst/>
          </a:prstGeom>
        </p:spPr>
        <p:txBody>
          <a:bodyPr vert="horz" lIns="91440" tIns="45720" rIns="91440" bIns="45720" rtlCol="0">
            <a:noAutofit/>
          </a:bodyPr>
          <a:lstStyle/>
          <a:p>
            <a:pPr>
              <a:lnSpc>
                <a:spcPct val="150000"/>
              </a:lnSpc>
              <a:spcBef>
                <a:spcPct val="20000"/>
              </a:spcBef>
              <a:buClr>
                <a:schemeClr val="bg1"/>
              </a:buClr>
            </a:pPr>
            <a:r>
              <a:rPr lang="de-DE" sz="2000" b="1" dirty="0">
                <a:solidFill>
                  <a:srgbClr val="005EA4"/>
                </a:solidFill>
                <a:latin typeface="Arial" panose="020B0604020202020204" pitchFamily="34" charset="0"/>
                <a:cs typeface="Arial" panose="020B0604020202020204" pitchFamily="34" charset="0"/>
              </a:rPr>
              <a:t>10.00</a:t>
            </a:r>
            <a:r>
              <a:rPr lang="de-DE" sz="2000" dirty="0">
                <a:solidFill>
                  <a:srgbClr val="005EA4"/>
                </a:solidFill>
                <a:latin typeface="Arial" panose="020B0604020202020204" pitchFamily="34" charset="0"/>
                <a:cs typeface="Arial" panose="020B0604020202020204" pitchFamily="34" charset="0"/>
              </a:rPr>
              <a:t> – 11.30 warsztat</a:t>
            </a:r>
          </a:p>
          <a:p>
            <a:pPr marL="938213">
              <a:lnSpc>
                <a:spcPct val="150000"/>
              </a:lnSpc>
              <a:spcBef>
                <a:spcPct val="20000"/>
              </a:spcBef>
              <a:buClr>
                <a:schemeClr val="bg1"/>
              </a:buClr>
            </a:pPr>
            <a:r>
              <a:rPr lang="de-DE" sz="2000" i="1" dirty="0">
                <a:solidFill>
                  <a:srgbClr val="005EA4"/>
                </a:solidFill>
                <a:latin typeface="Arial" panose="020B0604020202020204" pitchFamily="34" charset="0"/>
                <a:cs typeface="Arial" panose="020B0604020202020204" pitchFamily="34" charset="0"/>
              </a:rPr>
              <a:t>15 min przerwa kawowa</a:t>
            </a:r>
            <a:endParaRPr lang="de-DE" sz="2000" dirty="0">
              <a:solidFill>
                <a:srgbClr val="005EA4"/>
              </a:solidFill>
              <a:latin typeface="Arial" panose="020B0604020202020204" pitchFamily="34" charset="0"/>
              <a:cs typeface="Arial" panose="020B0604020202020204" pitchFamily="34" charset="0"/>
            </a:endParaRPr>
          </a:p>
          <a:p>
            <a:pPr>
              <a:lnSpc>
                <a:spcPct val="150000"/>
              </a:lnSpc>
              <a:spcBef>
                <a:spcPct val="20000"/>
              </a:spcBef>
              <a:buClr>
                <a:schemeClr val="bg1"/>
              </a:buClr>
            </a:pPr>
            <a:endParaRPr lang="pl-PL" sz="2000" dirty="0">
              <a:solidFill>
                <a:srgbClr val="005EA4"/>
              </a:solidFill>
              <a:latin typeface="Arial" panose="020B0604020202020204" pitchFamily="34" charset="0"/>
              <a:cs typeface="Arial" panose="020B0604020202020204" pitchFamily="34" charset="0"/>
            </a:endParaRPr>
          </a:p>
          <a:p>
            <a:pPr>
              <a:lnSpc>
                <a:spcPct val="150000"/>
              </a:lnSpc>
              <a:spcBef>
                <a:spcPct val="20000"/>
              </a:spcBef>
              <a:buClr>
                <a:schemeClr val="bg1"/>
              </a:buClr>
            </a:pPr>
            <a:r>
              <a:rPr lang="pl-PL" sz="2000" dirty="0">
                <a:solidFill>
                  <a:srgbClr val="005EA4"/>
                </a:solidFill>
                <a:latin typeface="Arial" panose="020B0604020202020204" pitchFamily="34" charset="0"/>
                <a:cs typeface="Arial" panose="020B0604020202020204" pitchFamily="34" charset="0"/>
              </a:rPr>
              <a:t>1</a:t>
            </a:r>
            <a:r>
              <a:rPr lang="de-DE" sz="2000" dirty="0">
                <a:solidFill>
                  <a:srgbClr val="005EA4"/>
                </a:solidFill>
                <a:latin typeface="Arial" panose="020B0604020202020204" pitchFamily="34" charset="0"/>
                <a:cs typeface="Arial" panose="020B0604020202020204" pitchFamily="34" charset="0"/>
              </a:rPr>
              <a:t>1.45 – 13.45  warsztat </a:t>
            </a:r>
          </a:p>
          <a:p>
            <a:pPr marL="722313" indent="261938">
              <a:lnSpc>
                <a:spcPct val="150000"/>
              </a:lnSpc>
              <a:spcBef>
                <a:spcPct val="20000"/>
              </a:spcBef>
              <a:buClr>
                <a:schemeClr val="bg1"/>
              </a:buClr>
            </a:pPr>
            <a:r>
              <a:rPr lang="de-DE" sz="2000" i="1" dirty="0">
                <a:solidFill>
                  <a:srgbClr val="005EA4"/>
                </a:solidFill>
                <a:latin typeface="Arial" panose="020B0604020202020204" pitchFamily="34" charset="0"/>
                <a:cs typeface="Arial" panose="020B0604020202020204" pitchFamily="34" charset="0"/>
              </a:rPr>
              <a:t>30 min przerwa obiadowa </a:t>
            </a:r>
            <a:endParaRPr lang="de-DE" sz="2000" dirty="0">
              <a:solidFill>
                <a:srgbClr val="005EA4"/>
              </a:solidFill>
              <a:latin typeface="Arial" panose="020B0604020202020204" pitchFamily="34" charset="0"/>
              <a:cs typeface="Arial" panose="020B0604020202020204" pitchFamily="34" charset="0"/>
            </a:endParaRPr>
          </a:p>
          <a:p>
            <a:pPr>
              <a:lnSpc>
                <a:spcPct val="150000"/>
              </a:lnSpc>
              <a:spcBef>
                <a:spcPct val="20000"/>
              </a:spcBef>
              <a:buClr>
                <a:schemeClr val="bg1"/>
              </a:buClr>
            </a:pPr>
            <a:endParaRPr lang="de-DE" sz="2000" dirty="0">
              <a:solidFill>
                <a:srgbClr val="005EA4"/>
              </a:solidFill>
              <a:latin typeface="Arial" panose="020B0604020202020204" pitchFamily="34" charset="0"/>
              <a:cs typeface="Arial" panose="020B0604020202020204" pitchFamily="34" charset="0"/>
            </a:endParaRPr>
          </a:p>
          <a:p>
            <a:pPr>
              <a:lnSpc>
                <a:spcPct val="150000"/>
              </a:lnSpc>
              <a:spcBef>
                <a:spcPct val="20000"/>
              </a:spcBef>
              <a:buClr>
                <a:schemeClr val="bg1"/>
              </a:buClr>
            </a:pPr>
            <a:r>
              <a:rPr lang="de-DE" sz="2000" dirty="0">
                <a:solidFill>
                  <a:srgbClr val="005EA4"/>
                </a:solidFill>
                <a:latin typeface="Arial" panose="020B0604020202020204" pitchFamily="34" charset="0"/>
                <a:cs typeface="Arial" panose="020B0604020202020204" pitchFamily="34" charset="0"/>
              </a:rPr>
              <a:t>13.45 – </a:t>
            </a:r>
            <a:r>
              <a:rPr lang="de-DE" sz="2000" b="1" dirty="0">
                <a:solidFill>
                  <a:srgbClr val="005EA4"/>
                </a:solidFill>
                <a:latin typeface="Arial" panose="020B0604020202020204" pitchFamily="34" charset="0"/>
                <a:cs typeface="Arial" panose="020B0604020202020204" pitchFamily="34" charset="0"/>
              </a:rPr>
              <a:t>15.30</a:t>
            </a:r>
            <a:r>
              <a:rPr lang="de-DE" sz="2000" dirty="0">
                <a:solidFill>
                  <a:srgbClr val="005EA4"/>
                </a:solidFill>
                <a:latin typeface="Arial" panose="020B0604020202020204" pitchFamily="34" charset="0"/>
                <a:cs typeface="Arial" panose="020B0604020202020204" pitchFamily="34" charset="0"/>
              </a:rPr>
              <a:t> warsztat</a:t>
            </a:r>
          </a:p>
        </p:txBody>
      </p:sp>
      <p:sp>
        <p:nvSpPr>
          <p:cNvPr id="9" name="Titel 1">
            <a:extLst>
              <a:ext uri="{FF2B5EF4-FFF2-40B4-BE49-F238E27FC236}">
                <a16:creationId xmlns:a16="http://schemas.microsoft.com/office/drawing/2014/main" id="{E41E1E7F-0341-8F4B-8C6D-498267C9C48B}"/>
              </a:ext>
            </a:extLst>
          </p:cNvPr>
          <p:cNvSpPr txBox="1">
            <a:spLocks/>
          </p:cNvSpPr>
          <p:nvPr/>
        </p:nvSpPr>
        <p:spPr>
          <a:xfrm>
            <a:off x="3632926" y="0"/>
            <a:ext cx="8098064"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Agenda spotkania</a:t>
            </a:r>
            <a:endParaRPr lang="de-DE" sz="2800" dirty="0">
              <a:solidFill>
                <a:srgbClr val="005EA4"/>
              </a:solidFill>
            </a:endParaRPr>
          </a:p>
        </p:txBody>
      </p:sp>
      <p:cxnSp>
        <p:nvCxnSpPr>
          <p:cNvPr id="10" name="Łącznik prosty 9">
            <a:extLst>
              <a:ext uri="{FF2B5EF4-FFF2-40B4-BE49-F238E27FC236}">
                <a16:creationId xmlns:a16="http://schemas.microsoft.com/office/drawing/2014/main" id="{DE5261DB-50B1-C449-BA4F-91A5A7A1718D}"/>
              </a:ext>
            </a:extLst>
          </p:cNvPr>
          <p:cNvCxnSpPr>
            <a:cxnSpLocks/>
          </p:cNvCxnSpPr>
          <p:nvPr/>
        </p:nvCxnSpPr>
        <p:spPr>
          <a:xfrm flipV="1">
            <a:off x="6042310" y="2009775"/>
            <a:ext cx="0" cy="3370939"/>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4" name="Owal 3">
            <a:extLst>
              <a:ext uri="{FF2B5EF4-FFF2-40B4-BE49-F238E27FC236}">
                <a16:creationId xmlns:a16="http://schemas.microsoft.com/office/drawing/2014/main" id="{6557C2EB-8E1B-F747-A265-768F4B2DDDF4}"/>
              </a:ext>
            </a:extLst>
          </p:cNvPr>
          <p:cNvSpPr/>
          <p:nvPr/>
        </p:nvSpPr>
        <p:spPr>
          <a:xfrm>
            <a:off x="2857500" y="2081212"/>
            <a:ext cx="180975" cy="180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Owal 12">
            <a:extLst>
              <a:ext uri="{FF2B5EF4-FFF2-40B4-BE49-F238E27FC236}">
                <a16:creationId xmlns:a16="http://schemas.microsoft.com/office/drawing/2014/main" id="{FAA628C5-4ABE-D647-802F-D65432BDF9A4}"/>
              </a:ext>
            </a:extLst>
          </p:cNvPr>
          <p:cNvSpPr/>
          <p:nvPr/>
        </p:nvSpPr>
        <p:spPr>
          <a:xfrm>
            <a:off x="3614390" y="2291160"/>
            <a:ext cx="180975" cy="180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Owal 13">
            <a:extLst>
              <a:ext uri="{FF2B5EF4-FFF2-40B4-BE49-F238E27FC236}">
                <a16:creationId xmlns:a16="http://schemas.microsoft.com/office/drawing/2014/main" id="{5953DDE1-D7FD-FC46-A1D6-3C1C8B3AFAF5}"/>
              </a:ext>
            </a:extLst>
          </p:cNvPr>
          <p:cNvSpPr/>
          <p:nvPr/>
        </p:nvSpPr>
        <p:spPr>
          <a:xfrm>
            <a:off x="4214267" y="2838649"/>
            <a:ext cx="180975" cy="180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Owal 14">
            <a:extLst>
              <a:ext uri="{FF2B5EF4-FFF2-40B4-BE49-F238E27FC236}">
                <a16:creationId xmlns:a16="http://schemas.microsoft.com/office/drawing/2014/main" id="{828A7459-F6C3-E84C-AF62-8DFFD94732A4}"/>
              </a:ext>
            </a:extLst>
          </p:cNvPr>
          <p:cNvSpPr/>
          <p:nvPr/>
        </p:nvSpPr>
        <p:spPr>
          <a:xfrm>
            <a:off x="4420766" y="3621212"/>
            <a:ext cx="180975" cy="180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Owal 15">
            <a:extLst>
              <a:ext uri="{FF2B5EF4-FFF2-40B4-BE49-F238E27FC236}">
                <a16:creationId xmlns:a16="http://schemas.microsoft.com/office/drawing/2014/main" id="{311D6306-BB1B-3D4E-A3CA-12D15026F72D}"/>
              </a:ext>
            </a:extLst>
          </p:cNvPr>
          <p:cNvSpPr/>
          <p:nvPr/>
        </p:nvSpPr>
        <p:spPr>
          <a:xfrm>
            <a:off x="4204172" y="4403204"/>
            <a:ext cx="180975" cy="180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p>
        </p:txBody>
      </p:sp>
      <p:sp>
        <p:nvSpPr>
          <p:cNvPr id="17" name="Owal 16">
            <a:extLst>
              <a:ext uri="{FF2B5EF4-FFF2-40B4-BE49-F238E27FC236}">
                <a16:creationId xmlns:a16="http://schemas.microsoft.com/office/drawing/2014/main" id="{37BD05F5-F539-744A-BC09-34B0D369C0C6}"/>
              </a:ext>
            </a:extLst>
          </p:cNvPr>
          <p:cNvSpPr/>
          <p:nvPr/>
        </p:nvSpPr>
        <p:spPr>
          <a:xfrm>
            <a:off x="2855640" y="5185767"/>
            <a:ext cx="180975" cy="180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p>
        </p:txBody>
      </p:sp>
      <p:sp>
        <p:nvSpPr>
          <p:cNvPr id="19" name="Owal 18">
            <a:extLst>
              <a:ext uri="{FF2B5EF4-FFF2-40B4-BE49-F238E27FC236}">
                <a16:creationId xmlns:a16="http://schemas.microsoft.com/office/drawing/2014/main" id="{361FDE01-8C35-5C47-8CED-FABD0869DD01}"/>
              </a:ext>
            </a:extLst>
          </p:cNvPr>
          <p:cNvSpPr/>
          <p:nvPr/>
        </p:nvSpPr>
        <p:spPr>
          <a:xfrm>
            <a:off x="2063552" y="4998889"/>
            <a:ext cx="180975" cy="180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p>
        </p:txBody>
      </p:sp>
      <p:sp>
        <p:nvSpPr>
          <p:cNvPr id="20" name="Owal 19">
            <a:extLst>
              <a:ext uri="{FF2B5EF4-FFF2-40B4-BE49-F238E27FC236}">
                <a16:creationId xmlns:a16="http://schemas.microsoft.com/office/drawing/2014/main" id="{C0946769-4947-A745-91F1-74C2DBCDA373}"/>
              </a:ext>
            </a:extLst>
          </p:cNvPr>
          <p:cNvSpPr/>
          <p:nvPr/>
        </p:nvSpPr>
        <p:spPr>
          <a:xfrm>
            <a:off x="1482726" y="4422825"/>
            <a:ext cx="180975" cy="180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p>
        </p:txBody>
      </p:sp>
      <p:sp>
        <p:nvSpPr>
          <p:cNvPr id="21" name="Owal 20">
            <a:extLst>
              <a:ext uri="{FF2B5EF4-FFF2-40B4-BE49-F238E27FC236}">
                <a16:creationId xmlns:a16="http://schemas.microsoft.com/office/drawing/2014/main" id="{1DAA5DB2-686F-C547-8287-5210ADD62D8A}"/>
              </a:ext>
            </a:extLst>
          </p:cNvPr>
          <p:cNvSpPr/>
          <p:nvPr/>
        </p:nvSpPr>
        <p:spPr>
          <a:xfrm>
            <a:off x="1266701" y="3635499"/>
            <a:ext cx="180975" cy="180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p>
        </p:txBody>
      </p:sp>
      <p:sp>
        <p:nvSpPr>
          <p:cNvPr id="22" name="Owal 21">
            <a:extLst>
              <a:ext uri="{FF2B5EF4-FFF2-40B4-BE49-F238E27FC236}">
                <a16:creationId xmlns:a16="http://schemas.microsoft.com/office/drawing/2014/main" id="{7305B88E-3D50-C346-95AA-50D9A5A16984}"/>
              </a:ext>
            </a:extLst>
          </p:cNvPr>
          <p:cNvSpPr/>
          <p:nvPr/>
        </p:nvSpPr>
        <p:spPr>
          <a:xfrm>
            <a:off x="1477963" y="2814265"/>
            <a:ext cx="180975" cy="180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p>
        </p:txBody>
      </p:sp>
      <p:sp>
        <p:nvSpPr>
          <p:cNvPr id="23" name="Owal 22">
            <a:extLst>
              <a:ext uri="{FF2B5EF4-FFF2-40B4-BE49-F238E27FC236}">
                <a16:creationId xmlns:a16="http://schemas.microsoft.com/office/drawing/2014/main" id="{31B6DD25-B504-6548-998A-A9F38BC6A310}"/>
              </a:ext>
            </a:extLst>
          </p:cNvPr>
          <p:cNvSpPr/>
          <p:nvPr/>
        </p:nvSpPr>
        <p:spPr>
          <a:xfrm>
            <a:off x="2058789" y="2272109"/>
            <a:ext cx="180975" cy="180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p>
        </p:txBody>
      </p:sp>
      <p:sp>
        <p:nvSpPr>
          <p:cNvPr id="24" name="Owal 23">
            <a:extLst>
              <a:ext uri="{FF2B5EF4-FFF2-40B4-BE49-F238E27FC236}">
                <a16:creationId xmlns:a16="http://schemas.microsoft.com/office/drawing/2014/main" id="{C10DEB44-77B1-0947-A4DF-882A64E8D1A3}"/>
              </a:ext>
            </a:extLst>
          </p:cNvPr>
          <p:cNvSpPr/>
          <p:nvPr/>
        </p:nvSpPr>
        <p:spPr>
          <a:xfrm>
            <a:off x="3647728" y="4993556"/>
            <a:ext cx="180975" cy="180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p>
        </p:txBody>
      </p:sp>
      <p:sp>
        <p:nvSpPr>
          <p:cNvPr id="25" name="Owal 24">
            <a:extLst>
              <a:ext uri="{FF2B5EF4-FFF2-40B4-BE49-F238E27FC236}">
                <a16:creationId xmlns:a16="http://schemas.microsoft.com/office/drawing/2014/main" id="{8E7AF638-F028-EB4F-8595-D589D2FB4D07}"/>
              </a:ext>
            </a:extLst>
          </p:cNvPr>
          <p:cNvSpPr/>
          <p:nvPr/>
        </p:nvSpPr>
        <p:spPr>
          <a:xfrm>
            <a:off x="5954138" y="1948267"/>
            <a:ext cx="180975" cy="180975"/>
          </a:xfrm>
          <a:prstGeom prst="ellipse">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Owal 25">
            <a:extLst>
              <a:ext uri="{FF2B5EF4-FFF2-40B4-BE49-F238E27FC236}">
                <a16:creationId xmlns:a16="http://schemas.microsoft.com/office/drawing/2014/main" id="{E2F7E513-BAEE-EB40-B5A8-A97DFD71688D}"/>
              </a:ext>
            </a:extLst>
          </p:cNvPr>
          <p:cNvSpPr/>
          <p:nvPr/>
        </p:nvSpPr>
        <p:spPr>
          <a:xfrm>
            <a:off x="5954138" y="3645024"/>
            <a:ext cx="180975" cy="180975"/>
          </a:xfrm>
          <a:prstGeom prst="ellipse">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Owal 26">
            <a:extLst>
              <a:ext uri="{FF2B5EF4-FFF2-40B4-BE49-F238E27FC236}">
                <a16:creationId xmlns:a16="http://schemas.microsoft.com/office/drawing/2014/main" id="{9E80CB71-F022-344A-9E4A-BC8700F07306}"/>
              </a:ext>
            </a:extLst>
          </p:cNvPr>
          <p:cNvSpPr/>
          <p:nvPr/>
        </p:nvSpPr>
        <p:spPr>
          <a:xfrm>
            <a:off x="5954138" y="5229200"/>
            <a:ext cx="180975" cy="180975"/>
          </a:xfrm>
          <a:prstGeom prst="ellipse">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538254849"/>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 presetClass="entr" presetSubtype="8" fill="hold" nodeType="afterEffect" p14:presetBounceEnd="50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50000">
                                          <p:cBhvr additive="base">
                                            <p:cTn id="11" dur="1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12" dur="1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 fill="hold"/>
                                            <p:tgtEl>
                                              <p:spTgt spid="4"/>
                                            </p:tgtEl>
                                            <p:attrNameLst>
                                              <p:attrName>ppt_w</p:attrName>
                                            </p:attrNameLst>
                                          </p:cBhvr>
                                          <p:tavLst>
                                            <p:tav tm="0">
                                              <p:val>
                                                <p:fltVal val="0"/>
                                              </p:val>
                                            </p:tav>
                                            <p:tav tm="100000">
                                              <p:val>
                                                <p:strVal val="#ppt_w"/>
                                              </p:val>
                                            </p:tav>
                                          </p:tavLst>
                                        </p:anim>
                                        <p:anim calcmode="lin" valueType="num">
                                          <p:cBhvr>
                                            <p:cTn id="17" dur="100" fill="hold"/>
                                            <p:tgtEl>
                                              <p:spTgt spid="4"/>
                                            </p:tgtEl>
                                            <p:attrNameLst>
                                              <p:attrName>ppt_h</p:attrName>
                                            </p:attrNameLst>
                                          </p:cBhvr>
                                          <p:tavLst>
                                            <p:tav tm="0">
                                              <p:val>
                                                <p:fltVal val="0"/>
                                              </p:val>
                                            </p:tav>
                                            <p:tav tm="100000">
                                              <p:val>
                                                <p:strVal val="#ppt_h"/>
                                              </p:val>
                                            </p:tav>
                                          </p:tavLst>
                                        </p:anim>
                                        <p:animEffect transition="in" filter="fade">
                                          <p:cBhvr>
                                            <p:cTn id="18" dur="100"/>
                                            <p:tgtEl>
                                              <p:spTgt spid="4"/>
                                            </p:tgtEl>
                                          </p:cBhvr>
                                        </p:animEffect>
                                      </p:childTnLst>
                                    </p:cTn>
                                  </p:par>
                                </p:childTnLst>
                              </p:cTn>
                            </p:par>
                            <p:par>
                              <p:cTn id="19" fill="hold">
                                <p:stCondLst>
                                  <p:cond delay="2600"/>
                                </p:stCondLst>
                                <p:childTnLst>
                                  <p:par>
                                    <p:cTn id="20" presetID="53" presetClass="entr" presetSubtype="1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 fill="hold"/>
                                            <p:tgtEl>
                                              <p:spTgt spid="13"/>
                                            </p:tgtEl>
                                            <p:attrNameLst>
                                              <p:attrName>ppt_w</p:attrName>
                                            </p:attrNameLst>
                                          </p:cBhvr>
                                          <p:tavLst>
                                            <p:tav tm="0">
                                              <p:val>
                                                <p:fltVal val="0"/>
                                              </p:val>
                                            </p:tav>
                                            <p:tav tm="100000">
                                              <p:val>
                                                <p:strVal val="#ppt_w"/>
                                              </p:val>
                                            </p:tav>
                                          </p:tavLst>
                                        </p:anim>
                                        <p:anim calcmode="lin" valueType="num">
                                          <p:cBhvr>
                                            <p:cTn id="23" dur="100" fill="hold"/>
                                            <p:tgtEl>
                                              <p:spTgt spid="13"/>
                                            </p:tgtEl>
                                            <p:attrNameLst>
                                              <p:attrName>ppt_h</p:attrName>
                                            </p:attrNameLst>
                                          </p:cBhvr>
                                          <p:tavLst>
                                            <p:tav tm="0">
                                              <p:val>
                                                <p:fltVal val="0"/>
                                              </p:val>
                                            </p:tav>
                                            <p:tav tm="100000">
                                              <p:val>
                                                <p:strVal val="#ppt_h"/>
                                              </p:val>
                                            </p:tav>
                                          </p:tavLst>
                                        </p:anim>
                                        <p:animEffect transition="in" filter="fade">
                                          <p:cBhvr>
                                            <p:cTn id="24" dur="100"/>
                                            <p:tgtEl>
                                              <p:spTgt spid="13"/>
                                            </p:tgtEl>
                                          </p:cBhvr>
                                        </p:animEffect>
                                      </p:childTnLst>
                                    </p:cTn>
                                  </p:par>
                                </p:childTnLst>
                              </p:cTn>
                            </p:par>
                            <p:par>
                              <p:cTn id="25" fill="hold">
                                <p:stCondLst>
                                  <p:cond delay="27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 fill="hold"/>
                                            <p:tgtEl>
                                              <p:spTgt spid="14"/>
                                            </p:tgtEl>
                                            <p:attrNameLst>
                                              <p:attrName>ppt_w</p:attrName>
                                            </p:attrNameLst>
                                          </p:cBhvr>
                                          <p:tavLst>
                                            <p:tav tm="0">
                                              <p:val>
                                                <p:fltVal val="0"/>
                                              </p:val>
                                            </p:tav>
                                            <p:tav tm="100000">
                                              <p:val>
                                                <p:strVal val="#ppt_w"/>
                                              </p:val>
                                            </p:tav>
                                          </p:tavLst>
                                        </p:anim>
                                        <p:anim calcmode="lin" valueType="num">
                                          <p:cBhvr>
                                            <p:cTn id="29" dur="100" fill="hold"/>
                                            <p:tgtEl>
                                              <p:spTgt spid="14"/>
                                            </p:tgtEl>
                                            <p:attrNameLst>
                                              <p:attrName>ppt_h</p:attrName>
                                            </p:attrNameLst>
                                          </p:cBhvr>
                                          <p:tavLst>
                                            <p:tav tm="0">
                                              <p:val>
                                                <p:fltVal val="0"/>
                                              </p:val>
                                            </p:tav>
                                            <p:tav tm="100000">
                                              <p:val>
                                                <p:strVal val="#ppt_h"/>
                                              </p:val>
                                            </p:tav>
                                          </p:tavLst>
                                        </p:anim>
                                        <p:animEffect transition="in" filter="fade">
                                          <p:cBhvr>
                                            <p:cTn id="30" dur="100"/>
                                            <p:tgtEl>
                                              <p:spTgt spid="14"/>
                                            </p:tgtEl>
                                          </p:cBhvr>
                                        </p:animEffect>
                                      </p:childTnLst>
                                    </p:cTn>
                                  </p:par>
                                </p:childTnLst>
                              </p:cTn>
                            </p:par>
                            <p:par>
                              <p:cTn id="31" fill="hold">
                                <p:stCondLst>
                                  <p:cond delay="2800"/>
                                </p:stCondLst>
                                <p:childTnLst>
                                  <p:par>
                                    <p:cTn id="32" presetID="53"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 fill="hold"/>
                                            <p:tgtEl>
                                              <p:spTgt spid="15"/>
                                            </p:tgtEl>
                                            <p:attrNameLst>
                                              <p:attrName>ppt_w</p:attrName>
                                            </p:attrNameLst>
                                          </p:cBhvr>
                                          <p:tavLst>
                                            <p:tav tm="0">
                                              <p:val>
                                                <p:fltVal val="0"/>
                                              </p:val>
                                            </p:tav>
                                            <p:tav tm="100000">
                                              <p:val>
                                                <p:strVal val="#ppt_w"/>
                                              </p:val>
                                            </p:tav>
                                          </p:tavLst>
                                        </p:anim>
                                        <p:anim calcmode="lin" valueType="num">
                                          <p:cBhvr>
                                            <p:cTn id="35" dur="100" fill="hold"/>
                                            <p:tgtEl>
                                              <p:spTgt spid="15"/>
                                            </p:tgtEl>
                                            <p:attrNameLst>
                                              <p:attrName>ppt_h</p:attrName>
                                            </p:attrNameLst>
                                          </p:cBhvr>
                                          <p:tavLst>
                                            <p:tav tm="0">
                                              <p:val>
                                                <p:fltVal val="0"/>
                                              </p:val>
                                            </p:tav>
                                            <p:tav tm="100000">
                                              <p:val>
                                                <p:strVal val="#ppt_h"/>
                                              </p:val>
                                            </p:tav>
                                          </p:tavLst>
                                        </p:anim>
                                        <p:animEffect transition="in" filter="fade">
                                          <p:cBhvr>
                                            <p:cTn id="36" dur="100"/>
                                            <p:tgtEl>
                                              <p:spTgt spid="15"/>
                                            </p:tgtEl>
                                          </p:cBhvr>
                                        </p:animEffect>
                                      </p:childTnLst>
                                    </p:cTn>
                                  </p:par>
                                </p:childTnLst>
                              </p:cTn>
                            </p:par>
                            <p:par>
                              <p:cTn id="37" fill="hold">
                                <p:stCondLst>
                                  <p:cond delay="2900"/>
                                </p:stCondLst>
                                <p:childTnLst>
                                  <p:par>
                                    <p:cTn id="38" presetID="53"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 fill="hold"/>
                                            <p:tgtEl>
                                              <p:spTgt spid="16"/>
                                            </p:tgtEl>
                                            <p:attrNameLst>
                                              <p:attrName>ppt_w</p:attrName>
                                            </p:attrNameLst>
                                          </p:cBhvr>
                                          <p:tavLst>
                                            <p:tav tm="0">
                                              <p:val>
                                                <p:fltVal val="0"/>
                                              </p:val>
                                            </p:tav>
                                            <p:tav tm="100000">
                                              <p:val>
                                                <p:strVal val="#ppt_w"/>
                                              </p:val>
                                            </p:tav>
                                          </p:tavLst>
                                        </p:anim>
                                        <p:anim calcmode="lin" valueType="num">
                                          <p:cBhvr>
                                            <p:cTn id="41" dur="100" fill="hold"/>
                                            <p:tgtEl>
                                              <p:spTgt spid="16"/>
                                            </p:tgtEl>
                                            <p:attrNameLst>
                                              <p:attrName>ppt_h</p:attrName>
                                            </p:attrNameLst>
                                          </p:cBhvr>
                                          <p:tavLst>
                                            <p:tav tm="0">
                                              <p:val>
                                                <p:fltVal val="0"/>
                                              </p:val>
                                            </p:tav>
                                            <p:tav tm="100000">
                                              <p:val>
                                                <p:strVal val="#ppt_h"/>
                                              </p:val>
                                            </p:tav>
                                          </p:tavLst>
                                        </p:anim>
                                        <p:animEffect transition="in" filter="fade">
                                          <p:cBhvr>
                                            <p:cTn id="42" dur="100"/>
                                            <p:tgtEl>
                                              <p:spTgt spid="16"/>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100" fill="hold"/>
                                            <p:tgtEl>
                                              <p:spTgt spid="24"/>
                                            </p:tgtEl>
                                            <p:attrNameLst>
                                              <p:attrName>ppt_w</p:attrName>
                                            </p:attrNameLst>
                                          </p:cBhvr>
                                          <p:tavLst>
                                            <p:tav tm="0">
                                              <p:val>
                                                <p:fltVal val="0"/>
                                              </p:val>
                                            </p:tav>
                                            <p:tav tm="100000">
                                              <p:val>
                                                <p:strVal val="#ppt_w"/>
                                              </p:val>
                                            </p:tav>
                                          </p:tavLst>
                                        </p:anim>
                                        <p:anim calcmode="lin" valueType="num">
                                          <p:cBhvr>
                                            <p:cTn id="47" dur="100" fill="hold"/>
                                            <p:tgtEl>
                                              <p:spTgt spid="24"/>
                                            </p:tgtEl>
                                            <p:attrNameLst>
                                              <p:attrName>ppt_h</p:attrName>
                                            </p:attrNameLst>
                                          </p:cBhvr>
                                          <p:tavLst>
                                            <p:tav tm="0">
                                              <p:val>
                                                <p:fltVal val="0"/>
                                              </p:val>
                                            </p:tav>
                                            <p:tav tm="100000">
                                              <p:val>
                                                <p:strVal val="#ppt_h"/>
                                              </p:val>
                                            </p:tav>
                                          </p:tavLst>
                                        </p:anim>
                                        <p:animEffect transition="in" filter="fade">
                                          <p:cBhvr>
                                            <p:cTn id="48" dur="100"/>
                                            <p:tgtEl>
                                              <p:spTgt spid="24"/>
                                            </p:tgtEl>
                                          </p:cBhvr>
                                        </p:animEffect>
                                      </p:childTnLst>
                                    </p:cTn>
                                  </p:par>
                                </p:childTnLst>
                              </p:cTn>
                            </p:par>
                            <p:par>
                              <p:cTn id="49" fill="hold">
                                <p:stCondLst>
                                  <p:cond delay="31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 fill="hold"/>
                                            <p:tgtEl>
                                              <p:spTgt spid="17"/>
                                            </p:tgtEl>
                                            <p:attrNameLst>
                                              <p:attrName>ppt_w</p:attrName>
                                            </p:attrNameLst>
                                          </p:cBhvr>
                                          <p:tavLst>
                                            <p:tav tm="0">
                                              <p:val>
                                                <p:fltVal val="0"/>
                                              </p:val>
                                            </p:tav>
                                            <p:tav tm="100000">
                                              <p:val>
                                                <p:strVal val="#ppt_w"/>
                                              </p:val>
                                            </p:tav>
                                          </p:tavLst>
                                        </p:anim>
                                        <p:anim calcmode="lin" valueType="num">
                                          <p:cBhvr>
                                            <p:cTn id="53" dur="100" fill="hold"/>
                                            <p:tgtEl>
                                              <p:spTgt spid="17"/>
                                            </p:tgtEl>
                                            <p:attrNameLst>
                                              <p:attrName>ppt_h</p:attrName>
                                            </p:attrNameLst>
                                          </p:cBhvr>
                                          <p:tavLst>
                                            <p:tav tm="0">
                                              <p:val>
                                                <p:fltVal val="0"/>
                                              </p:val>
                                            </p:tav>
                                            <p:tav tm="100000">
                                              <p:val>
                                                <p:strVal val="#ppt_h"/>
                                              </p:val>
                                            </p:tav>
                                          </p:tavLst>
                                        </p:anim>
                                        <p:animEffect transition="in" filter="fade">
                                          <p:cBhvr>
                                            <p:cTn id="54" dur="100"/>
                                            <p:tgtEl>
                                              <p:spTgt spid="17"/>
                                            </p:tgtEl>
                                          </p:cBhvr>
                                        </p:animEffect>
                                      </p:childTnLst>
                                    </p:cTn>
                                  </p:par>
                                </p:childTnLst>
                              </p:cTn>
                            </p:par>
                            <p:par>
                              <p:cTn id="55" fill="hold">
                                <p:stCondLst>
                                  <p:cond delay="3200"/>
                                </p:stCondLst>
                                <p:childTnLst>
                                  <p:par>
                                    <p:cTn id="56" presetID="53" presetClass="entr" presetSubtype="16"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100" fill="hold"/>
                                            <p:tgtEl>
                                              <p:spTgt spid="19"/>
                                            </p:tgtEl>
                                            <p:attrNameLst>
                                              <p:attrName>ppt_w</p:attrName>
                                            </p:attrNameLst>
                                          </p:cBhvr>
                                          <p:tavLst>
                                            <p:tav tm="0">
                                              <p:val>
                                                <p:fltVal val="0"/>
                                              </p:val>
                                            </p:tav>
                                            <p:tav tm="100000">
                                              <p:val>
                                                <p:strVal val="#ppt_w"/>
                                              </p:val>
                                            </p:tav>
                                          </p:tavLst>
                                        </p:anim>
                                        <p:anim calcmode="lin" valueType="num">
                                          <p:cBhvr>
                                            <p:cTn id="59" dur="100" fill="hold"/>
                                            <p:tgtEl>
                                              <p:spTgt spid="19"/>
                                            </p:tgtEl>
                                            <p:attrNameLst>
                                              <p:attrName>ppt_h</p:attrName>
                                            </p:attrNameLst>
                                          </p:cBhvr>
                                          <p:tavLst>
                                            <p:tav tm="0">
                                              <p:val>
                                                <p:fltVal val="0"/>
                                              </p:val>
                                            </p:tav>
                                            <p:tav tm="100000">
                                              <p:val>
                                                <p:strVal val="#ppt_h"/>
                                              </p:val>
                                            </p:tav>
                                          </p:tavLst>
                                        </p:anim>
                                        <p:animEffect transition="in" filter="fade">
                                          <p:cBhvr>
                                            <p:cTn id="60" dur="100"/>
                                            <p:tgtEl>
                                              <p:spTgt spid="19"/>
                                            </p:tgtEl>
                                          </p:cBhvr>
                                        </p:animEffect>
                                      </p:childTnLst>
                                    </p:cTn>
                                  </p:par>
                                </p:childTnLst>
                              </p:cTn>
                            </p:par>
                            <p:par>
                              <p:cTn id="61" fill="hold">
                                <p:stCondLst>
                                  <p:cond delay="33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100" fill="hold"/>
                                            <p:tgtEl>
                                              <p:spTgt spid="20"/>
                                            </p:tgtEl>
                                            <p:attrNameLst>
                                              <p:attrName>ppt_w</p:attrName>
                                            </p:attrNameLst>
                                          </p:cBhvr>
                                          <p:tavLst>
                                            <p:tav tm="0">
                                              <p:val>
                                                <p:fltVal val="0"/>
                                              </p:val>
                                            </p:tav>
                                            <p:tav tm="100000">
                                              <p:val>
                                                <p:strVal val="#ppt_w"/>
                                              </p:val>
                                            </p:tav>
                                          </p:tavLst>
                                        </p:anim>
                                        <p:anim calcmode="lin" valueType="num">
                                          <p:cBhvr>
                                            <p:cTn id="65" dur="100" fill="hold"/>
                                            <p:tgtEl>
                                              <p:spTgt spid="20"/>
                                            </p:tgtEl>
                                            <p:attrNameLst>
                                              <p:attrName>ppt_h</p:attrName>
                                            </p:attrNameLst>
                                          </p:cBhvr>
                                          <p:tavLst>
                                            <p:tav tm="0">
                                              <p:val>
                                                <p:fltVal val="0"/>
                                              </p:val>
                                            </p:tav>
                                            <p:tav tm="100000">
                                              <p:val>
                                                <p:strVal val="#ppt_h"/>
                                              </p:val>
                                            </p:tav>
                                          </p:tavLst>
                                        </p:anim>
                                        <p:animEffect transition="in" filter="fade">
                                          <p:cBhvr>
                                            <p:cTn id="66" dur="100"/>
                                            <p:tgtEl>
                                              <p:spTgt spid="20"/>
                                            </p:tgtEl>
                                          </p:cBhvr>
                                        </p:animEffect>
                                      </p:childTnLst>
                                    </p:cTn>
                                  </p:par>
                                </p:childTnLst>
                              </p:cTn>
                            </p:par>
                            <p:par>
                              <p:cTn id="67" fill="hold">
                                <p:stCondLst>
                                  <p:cond delay="34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100" fill="hold"/>
                                            <p:tgtEl>
                                              <p:spTgt spid="21"/>
                                            </p:tgtEl>
                                            <p:attrNameLst>
                                              <p:attrName>ppt_w</p:attrName>
                                            </p:attrNameLst>
                                          </p:cBhvr>
                                          <p:tavLst>
                                            <p:tav tm="0">
                                              <p:val>
                                                <p:fltVal val="0"/>
                                              </p:val>
                                            </p:tav>
                                            <p:tav tm="100000">
                                              <p:val>
                                                <p:strVal val="#ppt_w"/>
                                              </p:val>
                                            </p:tav>
                                          </p:tavLst>
                                        </p:anim>
                                        <p:anim calcmode="lin" valueType="num">
                                          <p:cBhvr>
                                            <p:cTn id="71" dur="100" fill="hold"/>
                                            <p:tgtEl>
                                              <p:spTgt spid="21"/>
                                            </p:tgtEl>
                                            <p:attrNameLst>
                                              <p:attrName>ppt_h</p:attrName>
                                            </p:attrNameLst>
                                          </p:cBhvr>
                                          <p:tavLst>
                                            <p:tav tm="0">
                                              <p:val>
                                                <p:fltVal val="0"/>
                                              </p:val>
                                            </p:tav>
                                            <p:tav tm="100000">
                                              <p:val>
                                                <p:strVal val="#ppt_h"/>
                                              </p:val>
                                            </p:tav>
                                          </p:tavLst>
                                        </p:anim>
                                        <p:animEffect transition="in" filter="fade">
                                          <p:cBhvr>
                                            <p:cTn id="72" dur="100"/>
                                            <p:tgtEl>
                                              <p:spTgt spid="21"/>
                                            </p:tgtEl>
                                          </p:cBhvr>
                                        </p:animEffect>
                                      </p:childTnLst>
                                    </p:cTn>
                                  </p:par>
                                </p:childTnLst>
                              </p:cTn>
                            </p:par>
                            <p:par>
                              <p:cTn id="73" fill="hold">
                                <p:stCondLst>
                                  <p:cond delay="3500"/>
                                </p:stCondLst>
                                <p:childTnLst>
                                  <p:par>
                                    <p:cTn id="74" presetID="53" presetClass="entr" presetSubtype="16"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100" fill="hold"/>
                                            <p:tgtEl>
                                              <p:spTgt spid="22"/>
                                            </p:tgtEl>
                                            <p:attrNameLst>
                                              <p:attrName>ppt_w</p:attrName>
                                            </p:attrNameLst>
                                          </p:cBhvr>
                                          <p:tavLst>
                                            <p:tav tm="0">
                                              <p:val>
                                                <p:fltVal val="0"/>
                                              </p:val>
                                            </p:tav>
                                            <p:tav tm="100000">
                                              <p:val>
                                                <p:strVal val="#ppt_w"/>
                                              </p:val>
                                            </p:tav>
                                          </p:tavLst>
                                        </p:anim>
                                        <p:anim calcmode="lin" valueType="num">
                                          <p:cBhvr>
                                            <p:cTn id="77" dur="100" fill="hold"/>
                                            <p:tgtEl>
                                              <p:spTgt spid="22"/>
                                            </p:tgtEl>
                                            <p:attrNameLst>
                                              <p:attrName>ppt_h</p:attrName>
                                            </p:attrNameLst>
                                          </p:cBhvr>
                                          <p:tavLst>
                                            <p:tav tm="0">
                                              <p:val>
                                                <p:fltVal val="0"/>
                                              </p:val>
                                            </p:tav>
                                            <p:tav tm="100000">
                                              <p:val>
                                                <p:strVal val="#ppt_h"/>
                                              </p:val>
                                            </p:tav>
                                          </p:tavLst>
                                        </p:anim>
                                        <p:animEffect transition="in" filter="fade">
                                          <p:cBhvr>
                                            <p:cTn id="78" dur="100"/>
                                            <p:tgtEl>
                                              <p:spTgt spid="22"/>
                                            </p:tgtEl>
                                          </p:cBhvr>
                                        </p:animEffect>
                                      </p:childTnLst>
                                    </p:cTn>
                                  </p:par>
                                </p:childTnLst>
                              </p:cTn>
                            </p:par>
                            <p:par>
                              <p:cTn id="79" fill="hold">
                                <p:stCondLst>
                                  <p:cond delay="3600"/>
                                </p:stCondLst>
                                <p:childTnLst>
                                  <p:par>
                                    <p:cTn id="80" presetID="53" presetClass="entr" presetSubtype="16"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100" fill="hold"/>
                                            <p:tgtEl>
                                              <p:spTgt spid="23"/>
                                            </p:tgtEl>
                                            <p:attrNameLst>
                                              <p:attrName>ppt_w</p:attrName>
                                            </p:attrNameLst>
                                          </p:cBhvr>
                                          <p:tavLst>
                                            <p:tav tm="0">
                                              <p:val>
                                                <p:fltVal val="0"/>
                                              </p:val>
                                            </p:tav>
                                            <p:tav tm="100000">
                                              <p:val>
                                                <p:strVal val="#ppt_w"/>
                                              </p:val>
                                            </p:tav>
                                          </p:tavLst>
                                        </p:anim>
                                        <p:anim calcmode="lin" valueType="num">
                                          <p:cBhvr>
                                            <p:cTn id="83" dur="100" fill="hold"/>
                                            <p:tgtEl>
                                              <p:spTgt spid="23"/>
                                            </p:tgtEl>
                                            <p:attrNameLst>
                                              <p:attrName>ppt_h</p:attrName>
                                            </p:attrNameLst>
                                          </p:cBhvr>
                                          <p:tavLst>
                                            <p:tav tm="0">
                                              <p:val>
                                                <p:fltVal val="0"/>
                                              </p:val>
                                            </p:tav>
                                            <p:tav tm="100000">
                                              <p:val>
                                                <p:strVal val="#ppt_h"/>
                                              </p:val>
                                            </p:tav>
                                          </p:tavLst>
                                        </p:anim>
                                        <p:animEffect transition="in" filter="fade">
                                          <p:cBhvr>
                                            <p:cTn id="84" dur="100"/>
                                            <p:tgtEl>
                                              <p:spTgt spid="23"/>
                                            </p:tgtEl>
                                          </p:cBhvr>
                                        </p:animEffect>
                                      </p:childTnLst>
                                    </p:cTn>
                                  </p:par>
                                </p:childTnLst>
                              </p:cTn>
                            </p:par>
                            <p:par>
                              <p:cTn id="85" fill="hold">
                                <p:stCondLst>
                                  <p:cond delay="3700"/>
                                </p:stCondLst>
                                <p:childTnLst>
                                  <p:par>
                                    <p:cTn id="86" presetID="21" presetClass="entr" presetSubtype="3" fill="hold" grpId="0"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heel(3)">
                                          <p:cBhvr>
                                            <p:cTn id="88" dur="1000"/>
                                            <p:tgtEl>
                                              <p:spTgt spid="5"/>
                                            </p:tgtEl>
                                          </p:cBhvr>
                                        </p:animEffect>
                                      </p:childTnLst>
                                    </p:cTn>
                                  </p:par>
                                  <p:par>
                                    <p:cTn id="89" presetID="21" presetClass="entr" presetSubtype="4"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heel(4)">
                                          <p:cBhvr>
                                            <p:cTn id="91" dur="500"/>
                                            <p:tgtEl>
                                              <p:spTgt spid="7"/>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1000"/>
                                            <p:tgtEl>
                                              <p:spTgt spid="8"/>
                                            </p:tgtEl>
                                          </p:cBhvr>
                                        </p:animEffect>
                                      </p:childTnLst>
                                    </p:cTn>
                                  </p:par>
                                </p:childTnLst>
                              </p:cTn>
                            </p:par>
                            <p:par>
                              <p:cTn id="95" fill="hold">
                                <p:stCondLst>
                                  <p:cond delay="4700"/>
                                </p:stCondLst>
                                <p:childTnLst>
                                  <p:par>
                                    <p:cTn id="96" presetID="22" presetClass="entr" presetSubtype="4" fill="hold" nodeType="after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wipe(down)">
                                          <p:cBhvr>
                                            <p:cTn id="98" dur="500"/>
                                            <p:tgtEl>
                                              <p:spTgt spid="10"/>
                                            </p:tgtEl>
                                          </p:cBhvr>
                                        </p:animEffect>
                                      </p:childTnLst>
                                    </p:cTn>
                                  </p:par>
                                  <p:par>
                                    <p:cTn id="99" presetID="53" presetClass="entr" presetSubtype="16" fill="hold" grpId="0" nodeType="withEffect">
                                      <p:stCondLst>
                                        <p:cond delay="40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100" fill="hold"/>
                                            <p:tgtEl>
                                              <p:spTgt spid="25"/>
                                            </p:tgtEl>
                                            <p:attrNameLst>
                                              <p:attrName>ppt_w</p:attrName>
                                            </p:attrNameLst>
                                          </p:cBhvr>
                                          <p:tavLst>
                                            <p:tav tm="0">
                                              <p:val>
                                                <p:fltVal val="0"/>
                                              </p:val>
                                            </p:tav>
                                            <p:tav tm="100000">
                                              <p:val>
                                                <p:strVal val="#ppt_w"/>
                                              </p:val>
                                            </p:tav>
                                          </p:tavLst>
                                        </p:anim>
                                        <p:anim calcmode="lin" valueType="num">
                                          <p:cBhvr>
                                            <p:cTn id="102" dur="100" fill="hold"/>
                                            <p:tgtEl>
                                              <p:spTgt spid="25"/>
                                            </p:tgtEl>
                                            <p:attrNameLst>
                                              <p:attrName>ppt_h</p:attrName>
                                            </p:attrNameLst>
                                          </p:cBhvr>
                                          <p:tavLst>
                                            <p:tav tm="0">
                                              <p:val>
                                                <p:fltVal val="0"/>
                                              </p:val>
                                            </p:tav>
                                            <p:tav tm="100000">
                                              <p:val>
                                                <p:strVal val="#ppt_h"/>
                                              </p:val>
                                            </p:tav>
                                          </p:tavLst>
                                        </p:anim>
                                        <p:animEffect transition="in" filter="fade">
                                          <p:cBhvr>
                                            <p:cTn id="103" dur="100"/>
                                            <p:tgtEl>
                                              <p:spTgt spid="25"/>
                                            </p:tgtEl>
                                          </p:cBhvr>
                                        </p:animEffect>
                                      </p:childTnLst>
                                    </p:cTn>
                                  </p:par>
                                </p:childTnLst>
                              </p:cTn>
                            </p:par>
                            <p:par>
                              <p:cTn id="104" fill="hold">
                                <p:stCondLst>
                                  <p:cond delay="5200"/>
                                </p:stCondLst>
                                <p:childTnLst>
                                  <p:par>
                                    <p:cTn id="105" presetID="53" presetClass="entr" presetSubtype="16"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p:cTn id="107" dur="100" fill="hold"/>
                                            <p:tgtEl>
                                              <p:spTgt spid="26"/>
                                            </p:tgtEl>
                                            <p:attrNameLst>
                                              <p:attrName>ppt_w</p:attrName>
                                            </p:attrNameLst>
                                          </p:cBhvr>
                                          <p:tavLst>
                                            <p:tav tm="0">
                                              <p:val>
                                                <p:fltVal val="0"/>
                                              </p:val>
                                            </p:tav>
                                            <p:tav tm="100000">
                                              <p:val>
                                                <p:strVal val="#ppt_w"/>
                                              </p:val>
                                            </p:tav>
                                          </p:tavLst>
                                        </p:anim>
                                        <p:anim calcmode="lin" valueType="num">
                                          <p:cBhvr>
                                            <p:cTn id="108" dur="100" fill="hold"/>
                                            <p:tgtEl>
                                              <p:spTgt spid="26"/>
                                            </p:tgtEl>
                                            <p:attrNameLst>
                                              <p:attrName>ppt_h</p:attrName>
                                            </p:attrNameLst>
                                          </p:cBhvr>
                                          <p:tavLst>
                                            <p:tav tm="0">
                                              <p:val>
                                                <p:fltVal val="0"/>
                                              </p:val>
                                            </p:tav>
                                            <p:tav tm="100000">
                                              <p:val>
                                                <p:strVal val="#ppt_h"/>
                                              </p:val>
                                            </p:tav>
                                          </p:tavLst>
                                        </p:anim>
                                        <p:animEffect transition="in" filter="fade">
                                          <p:cBhvr>
                                            <p:cTn id="109" dur="100"/>
                                            <p:tgtEl>
                                              <p:spTgt spid="26"/>
                                            </p:tgtEl>
                                          </p:cBhvr>
                                        </p:animEffect>
                                      </p:childTnLst>
                                    </p:cTn>
                                  </p:par>
                                </p:childTnLst>
                              </p:cTn>
                            </p:par>
                            <p:par>
                              <p:cTn id="110" fill="hold">
                                <p:stCondLst>
                                  <p:cond delay="53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100" fill="hold"/>
                                            <p:tgtEl>
                                              <p:spTgt spid="27"/>
                                            </p:tgtEl>
                                            <p:attrNameLst>
                                              <p:attrName>ppt_w</p:attrName>
                                            </p:attrNameLst>
                                          </p:cBhvr>
                                          <p:tavLst>
                                            <p:tav tm="0">
                                              <p:val>
                                                <p:fltVal val="0"/>
                                              </p:val>
                                            </p:tav>
                                            <p:tav tm="100000">
                                              <p:val>
                                                <p:strVal val="#ppt_w"/>
                                              </p:val>
                                            </p:tav>
                                          </p:tavLst>
                                        </p:anim>
                                        <p:anim calcmode="lin" valueType="num">
                                          <p:cBhvr>
                                            <p:cTn id="114" dur="100" fill="hold"/>
                                            <p:tgtEl>
                                              <p:spTgt spid="27"/>
                                            </p:tgtEl>
                                            <p:attrNameLst>
                                              <p:attrName>ppt_h</p:attrName>
                                            </p:attrNameLst>
                                          </p:cBhvr>
                                          <p:tavLst>
                                            <p:tav tm="0">
                                              <p:val>
                                                <p:fltVal val="0"/>
                                              </p:val>
                                            </p:tav>
                                            <p:tav tm="100000">
                                              <p:val>
                                                <p:strVal val="#ppt_h"/>
                                              </p:val>
                                            </p:tav>
                                          </p:tavLst>
                                        </p:anim>
                                        <p:animEffect transition="in" filter="fade">
                                          <p:cBhvr>
                                            <p:cTn id="115" dur="100"/>
                                            <p:tgtEl>
                                              <p:spTgt spid="27"/>
                                            </p:tgtEl>
                                          </p:cBhvr>
                                        </p:animEffect>
                                      </p:childTnLst>
                                    </p:cTn>
                                  </p:par>
                                  <p:par>
                                    <p:cTn id="116" presetID="22" presetClass="entr" presetSubtype="8" fill="hold" grpId="0" nodeType="withEffect">
                                      <p:stCondLst>
                                        <p:cond delay="0"/>
                                      </p:stCondLst>
                                      <p:iterate type="lt">
                                        <p:tmPct val="10000"/>
                                      </p:iterate>
                                      <p:childTnLst>
                                        <p:set>
                                          <p:cBhvr>
                                            <p:cTn id="117" dur="1" fill="hold">
                                              <p:stCondLst>
                                                <p:cond delay="0"/>
                                              </p:stCondLst>
                                            </p:cTn>
                                            <p:tgtEl>
                                              <p:spTgt spid="11"/>
                                            </p:tgtEl>
                                            <p:attrNameLst>
                                              <p:attrName>style.visibility</p:attrName>
                                            </p:attrNameLst>
                                          </p:cBhvr>
                                          <p:to>
                                            <p:strVal val="visible"/>
                                          </p:to>
                                        </p:set>
                                        <p:animEffect transition="in" filter="wipe(left)">
                                          <p:cBhvr>
                                            <p:cTn id="118" dur="2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p:bldP spid="9" grpId="0"/>
          <p:bldP spid="4"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 presetClass="entr" presetSubtype="2" decel="5000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1+#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0-#ppt_w/2"/>
                                              </p:val>
                                            </p:tav>
                                            <p:tav tm="100000">
                                              <p:val>
                                                <p:strVal val="#ppt_x"/>
                                              </p:val>
                                            </p:tav>
                                          </p:tavLst>
                                        </p:anim>
                                        <p:anim calcmode="lin" valueType="num">
                                          <p:cBhvr additive="base">
                                            <p:cTn id="16" dur="15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 fill="hold"/>
                                            <p:tgtEl>
                                              <p:spTgt spid="4"/>
                                            </p:tgtEl>
                                            <p:attrNameLst>
                                              <p:attrName>ppt_w</p:attrName>
                                            </p:attrNameLst>
                                          </p:cBhvr>
                                          <p:tavLst>
                                            <p:tav tm="0">
                                              <p:val>
                                                <p:fltVal val="0"/>
                                              </p:val>
                                            </p:tav>
                                            <p:tav tm="100000">
                                              <p:val>
                                                <p:strVal val="#ppt_w"/>
                                              </p:val>
                                            </p:tav>
                                          </p:tavLst>
                                        </p:anim>
                                        <p:anim calcmode="lin" valueType="num">
                                          <p:cBhvr>
                                            <p:cTn id="21" dur="100" fill="hold"/>
                                            <p:tgtEl>
                                              <p:spTgt spid="4"/>
                                            </p:tgtEl>
                                            <p:attrNameLst>
                                              <p:attrName>ppt_h</p:attrName>
                                            </p:attrNameLst>
                                          </p:cBhvr>
                                          <p:tavLst>
                                            <p:tav tm="0">
                                              <p:val>
                                                <p:fltVal val="0"/>
                                              </p:val>
                                            </p:tav>
                                            <p:tav tm="100000">
                                              <p:val>
                                                <p:strVal val="#ppt_h"/>
                                              </p:val>
                                            </p:tav>
                                          </p:tavLst>
                                        </p:anim>
                                        <p:animEffect transition="in" filter="fade">
                                          <p:cBhvr>
                                            <p:cTn id="22" dur="100"/>
                                            <p:tgtEl>
                                              <p:spTgt spid="4"/>
                                            </p:tgtEl>
                                          </p:cBhvr>
                                        </p:animEffect>
                                      </p:childTnLst>
                                    </p:cTn>
                                  </p:par>
                                </p:childTnLst>
                              </p:cTn>
                            </p:par>
                            <p:par>
                              <p:cTn id="23" fill="hold">
                                <p:stCondLst>
                                  <p:cond delay="26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 fill="hold"/>
                                            <p:tgtEl>
                                              <p:spTgt spid="13"/>
                                            </p:tgtEl>
                                            <p:attrNameLst>
                                              <p:attrName>ppt_w</p:attrName>
                                            </p:attrNameLst>
                                          </p:cBhvr>
                                          <p:tavLst>
                                            <p:tav tm="0">
                                              <p:val>
                                                <p:fltVal val="0"/>
                                              </p:val>
                                            </p:tav>
                                            <p:tav tm="100000">
                                              <p:val>
                                                <p:strVal val="#ppt_w"/>
                                              </p:val>
                                            </p:tav>
                                          </p:tavLst>
                                        </p:anim>
                                        <p:anim calcmode="lin" valueType="num">
                                          <p:cBhvr>
                                            <p:cTn id="27" dur="100" fill="hold"/>
                                            <p:tgtEl>
                                              <p:spTgt spid="13"/>
                                            </p:tgtEl>
                                            <p:attrNameLst>
                                              <p:attrName>ppt_h</p:attrName>
                                            </p:attrNameLst>
                                          </p:cBhvr>
                                          <p:tavLst>
                                            <p:tav tm="0">
                                              <p:val>
                                                <p:fltVal val="0"/>
                                              </p:val>
                                            </p:tav>
                                            <p:tav tm="100000">
                                              <p:val>
                                                <p:strVal val="#ppt_h"/>
                                              </p:val>
                                            </p:tav>
                                          </p:tavLst>
                                        </p:anim>
                                        <p:animEffect transition="in" filter="fade">
                                          <p:cBhvr>
                                            <p:cTn id="28" dur="100"/>
                                            <p:tgtEl>
                                              <p:spTgt spid="13"/>
                                            </p:tgtEl>
                                          </p:cBhvr>
                                        </p:animEffect>
                                      </p:childTnLst>
                                    </p:cTn>
                                  </p:par>
                                </p:childTnLst>
                              </p:cTn>
                            </p:par>
                            <p:par>
                              <p:cTn id="29" fill="hold">
                                <p:stCondLst>
                                  <p:cond delay="27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 fill="hold"/>
                                            <p:tgtEl>
                                              <p:spTgt spid="14"/>
                                            </p:tgtEl>
                                            <p:attrNameLst>
                                              <p:attrName>ppt_w</p:attrName>
                                            </p:attrNameLst>
                                          </p:cBhvr>
                                          <p:tavLst>
                                            <p:tav tm="0">
                                              <p:val>
                                                <p:fltVal val="0"/>
                                              </p:val>
                                            </p:tav>
                                            <p:tav tm="100000">
                                              <p:val>
                                                <p:strVal val="#ppt_w"/>
                                              </p:val>
                                            </p:tav>
                                          </p:tavLst>
                                        </p:anim>
                                        <p:anim calcmode="lin" valueType="num">
                                          <p:cBhvr>
                                            <p:cTn id="33" dur="100" fill="hold"/>
                                            <p:tgtEl>
                                              <p:spTgt spid="14"/>
                                            </p:tgtEl>
                                            <p:attrNameLst>
                                              <p:attrName>ppt_h</p:attrName>
                                            </p:attrNameLst>
                                          </p:cBhvr>
                                          <p:tavLst>
                                            <p:tav tm="0">
                                              <p:val>
                                                <p:fltVal val="0"/>
                                              </p:val>
                                            </p:tav>
                                            <p:tav tm="100000">
                                              <p:val>
                                                <p:strVal val="#ppt_h"/>
                                              </p:val>
                                            </p:tav>
                                          </p:tavLst>
                                        </p:anim>
                                        <p:animEffect transition="in" filter="fade">
                                          <p:cBhvr>
                                            <p:cTn id="34" dur="100"/>
                                            <p:tgtEl>
                                              <p:spTgt spid="14"/>
                                            </p:tgtEl>
                                          </p:cBhvr>
                                        </p:animEffect>
                                      </p:childTnLst>
                                    </p:cTn>
                                  </p:par>
                                </p:childTnLst>
                              </p:cTn>
                            </p:par>
                            <p:par>
                              <p:cTn id="35" fill="hold">
                                <p:stCondLst>
                                  <p:cond delay="2800"/>
                                </p:stCondLst>
                                <p:childTnLst>
                                  <p:par>
                                    <p:cTn id="36" presetID="53"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100" fill="hold"/>
                                            <p:tgtEl>
                                              <p:spTgt spid="15"/>
                                            </p:tgtEl>
                                            <p:attrNameLst>
                                              <p:attrName>ppt_w</p:attrName>
                                            </p:attrNameLst>
                                          </p:cBhvr>
                                          <p:tavLst>
                                            <p:tav tm="0">
                                              <p:val>
                                                <p:fltVal val="0"/>
                                              </p:val>
                                            </p:tav>
                                            <p:tav tm="100000">
                                              <p:val>
                                                <p:strVal val="#ppt_w"/>
                                              </p:val>
                                            </p:tav>
                                          </p:tavLst>
                                        </p:anim>
                                        <p:anim calcmode="lin" valueType="num">
                                          <p:cBhvr>
                                            <p:cTn id="39" dur="100" fill="hold"/>
                                            <p:tgtEl>
                                              <p:spTgt spid="15"/>
                                            </p:tgtEl>
                                            <p:attrNameLst>
                                              <p:attrName>ppt_h</p:attrName>
                                            </p:attrNameLst>
                                          </p:cBhvr>
                                          <p:tavLst>
                                            <p:tav tm="0">
                                              <p:val>
                                                <p:fltVal val="0"/>
                                              </p:val>
                                            </p:tav>
                                            <p:tav tm="100000">
                                              <p:val>
                                                <p:strVal val="#ppt_h"/>
                                              </p:val>
                                            </p:tav>
                                          </p:tavLst>
                                        </p:anim>
                                        <p:animEffect transition="in" filter="fade">
                                          <p:cBhvr>
                                            <p:cTn id="40" dur="100"/>
                                            <p:tgtEl>
                                              <p:spTgt spid="15"/>
                                            </p:tgtEl>
                                          </p:cBhvr>
                                        </p:animEffect>
                                      </p:childTnLst>
                                    </p:cTn>
                                  </p:par>
                                </p:childTnLst>
                              </p:cTn>
                            </p:par>
                            <p:par>
                              <p:cTn id="41" fill="hold">
                                <p:stCondLst>
                                  <p:cond delay="2900"/>
                                </p:stCondLst>
                                <p:childTnLst>
                                  <p:par>
                                    <p:cTn id="42" presetID="53" presetClass="entr" presetSubtype="16"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100" fill="hold"/>
                                            <p:tgtEl>
                                              <p:spTgt spid="16"/>
                                            </p:tgtEl>
                                            <p:attrNameLst>
                                              <p:attrName>ppt_w</p:attrName>
                                            </p:attrNameLst>
                                          </p:cBhvr>
                                          <p:tavLst>
                                            <p:tav tm="0">
                                              <p:val>
                                                <p:fltVal val="0"/>
                                              </p:val>
                                            </p:tav>
                                            <p:tav tm="100000">
                                              <p:val>
                                                <p:strVal val="#ppt_w"/>
                                              </p:val>
                                            </p:tav>
                                          </p:tavLst>
                                        </p:anim>
                                        <p:anim calcmode="lin" valueType="num">
                                          <p:cBhvr>
                                            <p:cTn id="45" dur="100" fill="hold"/>
                                            <p:tgtEl>
                                              <p:spTgt spid="16"/>
                                            </p:tgtEl>
                                            <p:attrNameLst>
                                              <p:attrName>ppt_h</p:attrName>
                                            </p:attrNameLst>
                                          </p:cBhvr>
                                          <p:tavLst>
                                            <p:tav tm="0">
                                              <p:val>
                                                <p:fltVal val="0"/>
                                              </p:val>
                                            </p:tav>
                                            <p:tav tm="100000">
                                              <p:val>
                                                <p:strVal val="#ppt_h"/>
                                              </p:val>
                                            </p:tav>
                                          </p:tavLst>
                                        </p:anim>
                                        <p:animEffect transition="in" filter="fade">
                                          <p:cBhvr>
                                            <p:cTn id="46" dur="100"/>
                                            <p:tgtEl>
                                              <p:spTgt spid="16"/>
                                            </p:tgtEl>
                                          </p:cBhvr>
                                        </p:animEffect>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100" fill="hold"/>
                                            <p:tgtEl>
                                              <p:spTgt spid="24"/>
                                            </p:tgtEl>
                                            <p:attrNameLst>
                                              <p:attrName>ppt_w</p:attrName>
                                            </p:attrNameLst>
                                          </p:cBhvr>
                                          <p:tavLst>
                                            <p:tav tm="0">
                                              <p:val>
                                                <p:fltVal val="0"/>
                                              </p:val>
                                            </p:tav>
                                            <p:tav tm="100000">
                                              <p:val>
                                                <p:strVal val="#ppt_w"/>
                                              </p:val>
                                            </p:tav>
                                          </p:tavLst>
                                        </p:anim>
                                        <p:anim calcmode="lin" valueType="num">
                                          <p:cBhvr>
                                            <p:cTn id="51" dur="100" fill="hold"/>
                                            <p:tgtEl>
                                              <p:spTgt spid="24"/>
                                            </p:tgtEl>
                                            <p:attrNameLst>
                                              <p:attrName>ppt_h</p:attrName>
                                            </p:attrNameLst>
                                          </p:cBhvr>
                                          <p:tavLst>
                                            <p:tav tm="0">
                                              <p:val>
                                                <p:fltVal val="0"/>
                                              </p:val>
                                            </p:tav>
                                            <p:tav tm="100000">
                                              <p:val>
                                                <p:strVal val="#ppt_h"/>
                                              </p:val>
                                            </p:tav>
                                          </p:tavLst>
                                        </p:anim>
                                        <p:animEffect transition="in" filter="fade">
                                          <p:cBhvr>
                                            <p:cTn id="52" dur="100"/>
                                            <p:tgtEl>
                                              <p:spTgt spid="24"/>
                                            </p:tgtEl>
                                          </p:cBhvr>
                                        </p:animEffect>
                                      </p:childTnLst>
                                    </p:cTn>
                                  </p:par>
                                </p:childTnLst>
                              </p:cTn>
                            </p:par>
                            <p:par>
                              <p:cTn id="53" fill="hold">
                                <p:stCondLst>
                                  <p:cond delay="3100"/>
                                </p:stCondLst>
                                <p:childTnLst>
                                  <p:par>
                                    <p:cTn id="54" presetID="53" presetClass="entr" presetSubtype="16"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 fill="hold"/>
                                            <p:tgtEl>
                                              <p:spTgt spid="17"/>
                                            </p:tgtEl>
                                            <p:attrNameLst>
                                              <p:attrName>ppt_w</p:attrName>
                                            </p:attrNameLst>
                                          </p:cBhvr>
                                          <p:tavLst>
                                            <p:tav tm="0">
                                              <p:val>
                                                <p:fltVal val="0"/>
                                              </p:val>
                                            </p:tav>
                                            <p:tav tm="100000">
                                              <p:val>
                                                <p:strVal val="#ppt_w"/>
                                              </p:val>
                                            </p:tav>
                                          </p:tavLst>
                                        </p:anim>
                                        <p:anim calcmode="lin" valueType="num">
                                          <p:cBhvr>
                                            <p:cTn id="57" dur="100" fill="hold"/>
                                            <p:tgtEl>
                                              <p:spTgt spid="17"/>
                                            </p:tgtEl>
                                            <p:attrNameLst>
                                              <p:attrName>ppt_h</p:attrName>
                                            </p:attrNameLst>
                                          </p:cBhvr>
                                          <p:tavLst>
                                            <p:tav tm="0">
                                              <p:val>
                                                <p:fltVal val="0"/>
                                              </p:val>
                                            </p:tav>
                                            <p:tav tm="100000">
                                              <p:val>
                                                <p:strVal val="#ppt_h"/>
                                              </p:val>
                                            </p:tav>
                                          </p:tavLst>
                                        </p:anim>
                                        <p:animEffect transition="in" filter="fade">
                                          <p:cBhvr>
                                            <p:cTn id="58" dur="100"/>
                                            <p:tgtEl>
                                              <p:spTgt spid="17"/>
                                            </p:tgtEl>
                                          </p:cBhvr>
                                        </p:animEffect>
                                      </p:childTnLst>
                                    </p:cTn>
                                  </p:par>
                                </p:childTnLst>
                              </p:cTn>
                            </p:par>
                            <p:par>
                              <p:cTn id="59" fill="hold">
                                <p:stCondLst>
                                  <p:cond delay="3200"/>
                                </p:stCondLst>
                                <p:childTnLst>
                                  <p:par>
                                    <p:cTn id="60" presetID="53" presetClass="entr" presetSubtype="16"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 fill="hold"/>
                                            <p:tgtEl>
                                              <p:spTgt spid="19"/>
                                            </p:tgtEl>
                                            <p:attrNameLst>
                                              <p:attrName>ppt_w</p:attrName>
                                            </p:attrNameLst>
                                          </p:cBhvr>
                                          <p:tavLst>
                                            <p:tav tm="0">
                                              <p:val>
                                                <p:fltVal val="0"/>
                                              </p:val>
                                            </p:tav>
                                            <p:tav tm="100000">
                                              <p:val>
                                                <p:strVal val="#ppt_w"/>
                                              </p:val>
                                            </p:tav>
                                          </p:tavLst>
                                        </p:anim>
                                        <p:anim calcmode="lin" valueType="num">
                                          <p:cBhvr>
                                            <p:cTn id="63" dur="100" fill="hold"/>
                                            <p:tgtEl>
                                              <p:spTgt spid="19"/>
                                            </p:tgtEl>
                                            <p:attrNameLst>
                                              <p:attrName>ppt_h</p:attrName>
                                            </p:attrNameLst>
                                          </p:cBhvr>
                                          <p:tavLst>
                                            <p:tav tm="0">
                                              <p:val>
                                                <p:fltVal val="0"/>
                                              </p:val>
                                            </p:tav>
                                            <p:tav tm="100000">
                                              <p:val>
                                                <p:strVal val="#ppt_h"/>
                                              </p:val>
                                            </p:tav>
                                          </p:tavLst>
                                        </p:anim>
                                        <p:animEffect transition="in" filter="fade">
                                          <p:cBhvr>
                                            <p:cTn id="64" dur="100"/>
                                            <p:tgtEl>
                                              <p:spTgt spid="19"/>
                                            </p:tgtEl>
                                          </p:cBhvr>
                                        </p:animEffect>
                                      </p:childTnLst>
                                    </p:cTn>
                                  </p:par>
                                </p:childTnLst>
                              </p:cTn>
                            </p:par>
                            <p:par>
                              <p:cTn id="65" fill="hold">
                                <p:stCondLst>
                                  <p:cond delay="3300"/>
                                </p:stCondLst>
                                <p:childTnLst>
                                  <p:par>
                                    <p:cTn id="66" presetID="53" presetClass="entr" presetSubtype="16"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100" fill="hold"/>
                                            <p:tgtEl>
                                              <p:spTgt spid="20"/>
                                            </p:tgtEl>
                                            <p:attrNameLst>
                                              <p:attrName>ppt_w</p:attrName>
                                            </p:attrNameLst>
                                          </p:cBhvr>
                                          <p:tavLst>
                                            <p:tav tm="0">
                                              <p:val>
                                                <p:fltVal val="0"/>
                                              </p:val>
                                            </p:tav>
                                            <p:tav tm="100000">
                                              <p:val>
                                                <p:strVal val="#ppt_w"/>
                                              </p:val>
                                            </p:tav>
                                          </p:tavLst>
                                        </p:anim>
                                        <p:anim calcmode="lin" valueType="num">
                                          <p:cBhvr>
                                            <p:cTn id="69" dur="100" fill="hold"/>
                                            <p:tgtEl>
                                              <p:spTgt spid="20"/>
                                            </p:tgtEl>
                                            <p:attrNameLst>
                                              <p:attrName>ppt_h</p:attrName>
                                            </p:attrNameLst>
                                          </p:cBhvr>
                                          <p:tavLst>
                                            <p:tav tm="0">
                                              <p:val>
                                                <p:fltVal val="0"/>
                                              </p:val>
                                            </p:tav>
                                            <p:tav tm="100000">
                                              <p:val>
                                                <p:strVal val="#ppt_h"/>
                                              </p:val>
                                            </p:tav>
                                          </p:tavLst>
                                        </p:anim>
                                        <p:animEffect transition="in" filter="fade">
                                          <p:cBhvr>
                                            <p:cTn id="70" dur="100"/>
                                            <p:tgtEl>
                                              <p:spTgt spid="20"/>
                                            </p:tgtEl>
                                          </p:cBhvr>
                                        </p:animEffect>
                                      </p:childTnLst>
                                    </p:cTn>
                                  </p:par>
                                </p:childTnLst>
                              </p:cTn>
                            </p:par>
                            <p:par>
                              <p:cTn id="71" fill="hold">
                                <p:stCondLst>
                                  <p:cond delay="3400"/>
                                </p:stCondLst>
                                <p:childTnLst>
                                  <p:par>
                                    <p:cTn id="72" presetID="53" presetClass="entr" presetSubtype="16"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100" fill="hold"/>
                                            <p:tgtEl>
                                              <p:spTgt spid="21"/>
                                            </p:tgtEl>
                                            <p:attrNameLst>
                                              <p:attrName>ppt_w</p:attrName>
                                            </p:attrNameLst>
                                          </p:cBhvr>
                                          <p:tavLst>
                                            <p:tav tm="0">
                                              <p:val>
                                                <p:fltVal val="0"/>
                                              </p:val>
                                            </p:tav>
                                            <p:tav tm="100000">
                                              <p:val>
                                                <p:strVal val="#ppt_w"/>
                                              </p:val>
                                            </p:tav>
                                          </p:tavLst>
                                        </p:anim>
                                        <p:anim calcmode="lin" valueType="num">
                                          <p:cBhvr>
                                            <p:cTn id="75" dur="100" fill="hold"/>
                                            <p:tgtEl>
                                              <p:spTgt spid="21"/>
                                            </p:tgtEl>
                                            <p:attrNameLst>
                                              <p:attrName>ppt_h</p:attrName>
                                            </p:attrNameLst>
                                          </p:cBhvr>
                                          <p:tavLst>
                                            <p:tav tm="0">
                                              <p:val>
                                                <p:fltVal val="0"/>
                                              </p:val>
                                            </p:tav>
                                            <p:tav tm="100000">
                                              <p:val>
                                                <p:strVal val="#ppt_h"/>
                                              </p:val>
                                            </p:tav>
                                          </p:tavLst>
                                        </p:anim>
                                        <p:animEffect transition="in" filter="fade">
                                          <p:cBhvr>
                                            <p:cTn id="76" dur="100"/>
                                            <p:tgtEl>
                                              <p:spTgt spid="21"/>
                                            </p:tgtEl>
                                          </p:cBhvr>
                                        </p:animEffect>
                                      </p:childTnLst>
                                    </p:cTn>
                                  </p:par>
                                </p:childTnLst>
                              </p:cTn>
                            </p:par>
                            <p:par>
                              <p:cTn id="77" fill="hold">
                                <p:stCondLst>
                                  <p:cond delay="3500"/>
                                </p:stCondLst>
                                <p:childTnLst>
                                  <p:par>
                                    <p:cTn id="78" presetID="53" presetClass="entr" presetSubtype="16"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100" fill="hold"/>
                                            <p:tgtEl>
                                              <p:spTgt spid="22"/>
                                            </p:tgtEl>
                                            <p:attrNameLst>
                                              <p:attrName>ppt_w</p:attrName>
                                            </p:attrNameLst>
                                          </p:cBhvr>
                                          <p:tavLst>
                                            <p:tav tm="0">
                                              <p:val>
                                                <p:fltVal val="0"/>
                                              </p:val>
                                            </p:tav>
                                            <p:tav tm="100000">
                                              <p:val>
                                                <p:strVal val="#ppt_w"/>
                                              </p:val>
                                            </p:tav>
                                          </p:tavLst>
                                        </p:anim>
                                        <p:anim calcmode="lin" valueType="num">
                                          <p:cBhvr>
                                            <p:cTn id="81" dur="100" fill="hold"/>
                                            <p:tgtEl>
                                              <p:spTgt spid="22"/>
                                            </p:tgtEl>
                                            <p:attrNameLst>
                                              <p:attrName>ppt_h</p:attrName>
                                            </p:attrNameLst>
                                          </p:cBhvr>
                                          <p:tavLst>
                                            <p:tav tm="0">
                                              <p:val>
                                                <p:fltVal val="0"/>
                                              </p:val>
                                            </p:tav>
                                            <p:tav tm="100000">
                                              <p:val>
                                                <p:strVal val="#ppt_h"/>
                                              </p:val>
                                            </p:tav>
                                          </p:tavLst>
                                        </p:anim>
                                        <p:animEffect transition="in" filter="fade">
                                          <p:cBhvr>
                                            <p:cTn id="82" dur="100"/>
                                            <p:tgtEl>
                                              <p:spTgt spid="22"/>
                                            </p:tgtEl>
                                          </p:cBhvr>
                                        </p:animEffect>
                                      </p:childTnLst>
                                    </p:cTn>
                                  </p:par>
                                </p:childTnLst>
                              </p:cTn>
                            </p:par>
                            <p:par>
                              <p:cTn id="83" fill="hold">
                                <p:stCondLst>
                                  <p:cond delay="3600"/>
                                </p:stCondLst>
                                <p:childTnLst>
                                  <p:par>
                                    <p:cTn id="84" presetID="53" presetClass="entr" presetSubtype="16"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100" fill="hold"/>
                                            <p:tgtEl>
                                              <p:spTgt spid="23"/>
                                            </p:tgtEl>
                                            <p:attrNameLst>
                                              <p:attrName>ppt_w</p:attrName>
                                            </p:attrNameLst>
                                          </p:cBhvr>
                                          <p:tavLst>
                                            <p:tav tm="0">
                                              <p:val>
                                                <p:fltVal val="0"/>
                                              </p:val>
                                            </p:tav>
                                            <p:tav tm="100000">
                                              <p:val>
                                                <p:strVal val="#ppt_w"/>
                                              </p:val>
                                            </p:tav>
                                          </p:tavLst>
                                        </p:anim>
                                        <p:anim calcmode="lin" valueType="num">
                                          <p:cBhvr>
                                            <p:cTn id="87" dur="100" fill="hold"/>
                                            <p:tgtEl>
                                              <p:spTgt spid="23"/>
                                            </p:tgtEl>
                                            <p:attrNameLst>
                                              <p:attrName>ppt_h</p:attrName>
                                            </p:attrNameLst>
                                          </p:cBhvr>
                                          <p:tavLst>
                                            <p:tav tm="0">
                                              <p:val>
                                                <p:fltVal val="0"/>
                                              </p:val>
                                            </p:tav>
                                            <p:tav tm="100000">
                                              <p:val>
                                                <p:strVal val="#ppt_h"/>
                                              </p:val>
                                            </p:tav>
                                          </p:tavLst>
                                        </p:anim>
                                        <p:animEffect transition="in" filter="fade">
                                          <p:cBhvr>
                                            <p:cTn id="88" dur="100"/>
                                            <p:tgtEl>
                                              <p:spTgt spid="23"/>
                                            </p:tgtEl>
                                          </p:cBhvr>
                                        </p:animEffect>
                                      </p:childTnLst>
                                    </p:cTn>
                                  </p:par>
                                </p:childTnLst>
                              </p:cTn>
                            </p:par>
                            <p:par>
                              <p:cTn id="89" fill="hold">
                                <p:stCondLst>
                                  <p:cond delay="3700"/>
                                </p:stCondLst>
                                <p:childTnLst>
                                  <p:par>
                                    <p:cTn id="90" presetID="21" presetClass="entr" presetSubtype="3"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heel(3)">
                                          <p:cBhvr>
                                            <p:cTn id="92" dur="1000"/>
                                            <p:tgtEl>
                                              <p:spTgt spid="5"/>
                                            </p:tgtEl>
                                          </p:cBhvr>
                                        </p:animEffect>
                                      </p:childTnLst>
                                    </p:cTn>
                                  </p:par>
                                  <p:par>
                                    <p:cTn id="93" presetID="21" presetClass="entr" presetSubtype="4" fill="hold" grpId="0" nodeType="with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heel(4)">
                                          <p:cBhvr>
                                            <p:cTn id="95" dur="500"/>
                                            <p:tgtEl>
                                              <p:spTgt spid="7"/>
                                            </p:tgtEl>
                                          </p:cBhvr>
                                        </p:animEffect>
                                      </p:childTnLst>
                                    </p:cTn>
                                  </p:par>
                                  <p:par>
                                    <p:cTn id="96" presetID="21" presetClass="entr" presetSubtype="1"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wheel(1)">
                                          <p:cBhvr>
                                            <p:cTn id="98" dur="1000"/>
                                            <p:tgtEl>
                                              <p:spTgt spid="8"/>
                                            </p:tgtEl>
                                          </p:cBhvr>
                                        </p:animEffect>
                                      </p:childTnLst>
                                    </p:cTn>
                                  </p:par>
                                </p:childTnLst>
                              </p:cTn>
                            </p:par>
                            <p:par>
                              <p:cTn id="99" fill="hold">
                                <p:stCondLst>
                                  <p:cond delay="4700"/>
                                </p:stCondLst>
                                <p:childTnLst>
                                  <p:par>
                                    <p:cTn id="100" presetID="22" presetClass="entr" presetSubtype="4" fill="hold"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wipe(down)">
                                          <p:cBhvr>
                                            <p:cTn id="102" dur="500"/>
                                            <p:tgtEl>
                                              <p:spTgt spid="10"/>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 fill="hold"/>
                                            <p:tgtEl>
                                              <p:spTgt spid="25"/>
                                            </p:tgtEl>
                                            <p:attrNameLst>
                                              <p:attrName>ppt_w</p:attrName>
                                            </p:attrNameLst>
                                          </p:cBhvr>
                                          <p:tavLst>
                                            <p:tav tm="0">
                                              <p:val>
                                                <p:fltVal val="0"/>
                                              </p:val>
                                            </p:tav>
                                            <p:tav tm="100000">
                                              <p:val>
                                                <p:strVal val="#ppt_w"/>
                                              </p:val>
                                            </p:tav>
                                          </p:tavLst>
                                        </p:anim>
                                        <p:anim calcmode="lin" valueType="num">
                                          <p:cBhvr>
                                            <p:cTn id="106" dur="100" fill="hold"/>
                                            <p:tgtEl>
                                              <p:spTgt spid="25"/>
                                            </p:tgtEl>
                                            <p:attrNameLst>
                                              <p:attrName>ppt_h</p:attrName>
                                            </p:attrNameLst>
                                          </p:cBhvr>
                                          <p:tavLst>
                                            <p:tav tm="0">
                                              <p:val>
                                                <p:fltVal val="0"/>
                                              </p:val>
                                            </p:tav>
                                            <p:tav tm="100000">
                                              <p:val>
                                                <p:strVal val="#ppt_h"/>
                                              </p:val>
                                            </p:tav>
                                          </p:tavLst>
                                        </p:anim>
                                        <p:animEffect transition="in" filter="fade">
                                          <p:cBhvr>
                                            <p:cTn id="107" dur="100"/>
                                            <p:tgtEl>
                                              <p:spTgt spid="25"/>
                                            </p:tgtEl>
                                          </p:cBhvr>
                                        </p:animEffect>
                                      </p:childTnLst>
                                    </p:cTn>
                                  </p:par>
                                </p:childTnLst>
                              </p:cTn>
                            </p:par>
                            <p:par>
                              <p:cTn id="108" fill="hold">
                                <p:stCondLst>
                                  <p:cond delay="5200"/>
                                </p:stCondLst>
                                <p:childTnLst>
                                  <p:par>
                                    <p:cTn id="109" presetID="53" presetClass="entr" presetSubtype="16"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p:cTn id="111" dur="100" fill="hold"/>
                                            <p:tgtEl>
                                              <p:spTgt spid="26"/>
                                            </p:tgtEl>
                                            <p:attrNameLst>
                                              <p:attrName>ppt_w</p:attrName>
                                            </p:attrNameLst>
                                          </p:cBhvr>
                                          <p:tavLst>
                                            <p:tav tm="0">
                                              <p:val>
                                                <p:fltVal val="0"/>
                                              </p:val>
                                            </p:tav>
                                            <p:tav tm="100000">
                                              <p:val>
                                                <p:strVal val="#ppt_w"/>
                                              </p:val>
                                            </p:tav>
                                          </p:tavLst>
                                        </p:anim>
                                        <p:anim calcmode="lin" valueType="num">
                                          <p:cBhvr>
                                            <p:cTn id="112" dur="100" fill="hold"/>
                                            <p:tgtEl>
                                              <p:spTgt spid="26"/>
                                            </p:tgtEl>
                                            <p:attrNameLst>
                                              <p:attrName>ppt_h</p:attrName>
                                            </p:attrNameLst>
                                          </p:cBhvr>
                                          <p:tavLst>
                                            <p:tav tm="0">
                                              <p:val>
                                                <p:fltVal val="0"/>
                                              </p:val>
                                            </p:tav>
                                            <p:tav tm="100000">
                                              <p:val>
                                                <p:strVal val="#ppt_h"/>
                                              </p:val>
                                            </p:tav>
                                          </p:tavLst>
                                        </p:anim>
                                        <p:animEffect transition="in" filter="fade">
                                          <p:cBhvr>
                                            <p:cTn id="113" dur="100"/>
                                            <p:tgtEl>
                                              <p:spTgt spid="26"/>
                                            </p:tgtEl>
                                          </p:cBhvr>
                                        </p:animEffect>
                                      </p:childTnLst>
                                    </p:cTn>
                                  </p:par>
                                </p:childTnLst>
                              </p:cTn>
                            </p:par>
                            <p:par>
                              <p:cTn id="114" fill="hold">
                                <p:stCondLst>
                                  <p:cond delay="5300"/>
                                </p:stCondLst>
                                <p:childTnLst>
                                  <p:par>
                                    <p:cTn id="115" presetID="53" presetClass="entr" presetSubtype="16"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p:cTn id="117" dur="100" fill="hold"/>
                                            <p:tgtEl>
                                              <p:spTgt spid="27"/>
                                            </p:tgtEl>
                                            <p:attrNameLst>
                                              <p:attrName>ppt_w</p:attrName>
                                            </p:attrNameLst>
                                          </p:cBhvr>
                                          <p:tavLst>
                                            <p:tav tm="0">
                                              <p:val>
                                                <p:fltVal val="0"/>
                                              </p:val>
                                            </p:tav>
                                            <p:tav tm="100000">
                                              <p:val>
                                                <p:strVal val="#ppt_w"/>
                                              </p:val>
                                            </p:tav>
                                          </p:tavLst>
                                        </p:anim>
                                        <p:anim calcmode="lin" valueType="num">
                                          <p:cBhvr>
                                            <p:cTn id="118" dur="100" fill="hold"/>
                                            <p:tgtEl>
                                              <p:spTgt spid="27"/>
                                            </p:tgtEl>
                                            <p:attrNameLst>
                                              <p:attrName>ppt_h</p:attrName>
                                            </p:attrNameLst>
                                          </p:cBhvr>
                                          <p:tavLst>
                                            <p:tav tm="0">
                                              <p:val>
                                                <p:fltVal val="0"/>
                                              </p:val>
                                            </p:tav>
                                            <p:tav tm="100000">
                                              <p:val>
                                                <p:strVal val="#ppt_h"/>
                                              </p:val>
                                            </p:tav>
                                          </p:tavLst>
                                        </p:anim>
                                        <p:animEffect transition="in" filter="fade">
                                          <p:cBhvr>
                                            <p:cTn id="119" dur="100"/>
                                            <p:tgtEl>
                                              <p:spTgt spid="27"/>
                                            </p:tgtEl>
                                          </p:cBhvr>
                                        </p:animEffect>
                                      </p:childTnLst>
                                    </p:cTn>
                                  </p:par>
                                  <p:par>
                                    <p:cTn id="120" presetID="22" presetClass="entr" presetSubtype="8" fill="hold" grpId="0" nodeType="withEffect">
                                      <p:stCondLst>
                                        <p:cond delay="0"/>
                                      </p:stCondLst>
                                      <p:iterate type="lt">
                                        <p:tmPct val="10000"/>
                                      </p:iterate>
                                      <p:childTnLst>
                                        <p:set>
                                          <p:cBhvr>
                                            <p:cTn id="121" dur="1" fill="hold">
                                              <p:stCondLst>
                                                <p:cond delay="0"/>
                                              </p:stCondLst>
                                            </p:cTn>
                                            <p:tgtEl>
                                              <p:spTgt spid="11"/>
                                            </p:tgtEl>
                                            <p:attrNameLst>
                                              <p:attrName>style.visibility</p:attrName>
                                            </p:attrNameLst>
                                          </p:cBhvr>
                                          <p:to>
                                            <p:strVal val="visible"/>
                                          </p:to>
                                        </p:set>
                                        <p:animEffect transition="in" filter="wipe(left)">
                                          <p:cBhvr>
                                            <p:cTn id="122" dur="2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2" grpId="0" animBg="1"/>
          <p:bldP spid="11" grpId="0"/>
          <p:bldP spid="9" grpId="0"/>
          <p:bldP spid="4"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04CEDDA8-915C-CE49-B134-47E1B54CF412}"/>
              </a:ext>
            </a:extLst>
          </p:cNvPr>
          <p:cNvPicPr>
            <a:picLocks noChangeAspect="1"/>
          </p:cNvPicPr>
          <p:nvPr/>
        </p:nvPicPr>
        <p:blipFill rotWithShape="1">
          <a:blip r:embed="rId3">
            <a:alphaModFix amt="13000"/>
            <a:extLst>
              <a:ext uri="{28A0092B-C50C-407E-A947-70E740481C1C}">
                <a14:useLocalDpi xmlns:a14="http://schemas.microsoft.com/office/drawing/2010/main" val="0"/>
              </a:ext>
            </a:extLst>
          </a:blip>
          <a:srcRect l="-1" t="14790" r="-463" b="20321"/>
          <a:stretch/>
        </p:blipFill>
        <p:spPr>
          <a:xfrm>
            <a:off x="1048169" y="374689"/>
            <a:ext cx="9856735" cy="6366384"/>
          </a:xfrm>
          <a:prstGeom prst="rect">
            <a:avLst/>
          </a:prstGeom>
        </p:spPr>
      </p:pic>
      <p:sp>
        <p:nvSpPr>
          <p:cNvPr id="6" name="Titel 1">
            <a:extLst>
              <a:ext uri="{FF2B5EF4-FFF2-40B4-BE49-F238E27FC236}">
                <a16:creationId xmlns:a16="http://schemas.microsoft.com/office/drawing/2014/main" id="{2A870D1C-D415-034F-9FC2-1F0CD20C2A43}"/>
              </a:ext>
            </a:extLst>
          </p:cNvPr>
          <p:cNvSpPr txBox="1">
            <a:spLocks/>
          </p:cNvSpPr>
          <p:nvPr/>
        </p:nvSpPr>
        <p:spPr>
          <a:xfrm>
            <a:off x="3632926" y="0"/>
            <a:ext cx="8098064"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Przykłady</a:t>
            </a:r>
            <a:endParaRPr lang="de-DE" sz="2800" dirty="0">
              <a:solidFill>
                <a:srgbClr val="005EA4"/>
              </a:solidFill>
            </a:endParaRPr>
          </a:p>
        </p:txBody>
      </p:sp>
      <p:sp>
        <p:nvSpPr>
          <p:cNvPr id="7" name="pole tekstowe 6">
            <a:extLst>
              <a:ext uri="{FF2B5EF4-FFF2-40B4-BE49-F238E27FC236}">
                <a16:creationId xmlns:a16="http://schemas.microsoft.com/office/drawing/2014/main" id="{795FCCDB-2AF9-3E44-A1ED-A595171DB741}"/>
              </a:ext>
            </a:extLst>
          </p:cNvPr>
          <p:cNvSpPr txBox="1"/>
          <p:nvPr/>
        </p:nvSpPr>
        <p:spPr>
          <a:xfrm>
            <a:off x="2497594" y="1313532"/>
            <a:ext cx="8983206" cy="2822439"/>
          </a:xfrm>
          <a:prstGeom prst="rect">
            <a:avLst/>
          </a:prstGeom>
          <a:noFill/>
        </p:spPr>
        <p:txBody>
          <a:bodyPr wrap="square" rtlCol="0">
            <a:spAutoFit/>
          </a:bodyPr>
          <a:lstStyle/>
          <a:p>
            <a:pPr>
              <a:lnSpc>
                <a:spcPts val="2680"/>
              </a:lnSpc>
              <a:spcBef>
                <a:spcPts val="1200"/>
              </a:spcBef>
            </a:pPr>
            <a:r>
              <a:rPr lang="pl-PL" sz="2400" dirty="0">
                <a:solidFill>
                  <a:srgbClr val="005EA4"/>
                </a:solidFill>
                <a:latin typeface="Arial" panose="020B0604020202020204" pitchFamily="34" charset="0"/>
                <a:ea typeface="Times New Roman" panose="02020603050405020304" pitchFamily="18" charset="0"/>
              </a:rPr>
              <a:t>Obecna suma ubezpieczenia jest dla mnie wystarczająca, mam same stare rzeczy. </a:t>
            </a:r>
          </a:p>
          <a:p>
            <a:pPr lvl="0">
              <a:lnSpc>
                <a:spcPts val="2260"/>
              </a:lnSpc>
              <a:spcAft>
                <a:spcPts val="0"/>
              </a:spcAft>
            </a:pPr>
            <a:endParaRPr lang="pl-PL" dirty="0">
              <a:solidFill>
                <a:schemeClr val="tx1">
                  <a:lumMod val="65000"/>
                  <a:lumOff val="35000"/>
                </a:schemeClr>
              </a:solidFill>
              <a:latin typeface="Arial" panose="020B0604020202020204" pitchFamily="34" charset="0"/>
              <a:ea typeface="Times New Roman" panose="02020603050405020304" pitchFamily="18" charset="0"/>
            </a:endParaRPr>
          </a:p>
          <a:p>
            <a:pPr lvl="0">
              <a:lnSpc>
                <a:spcPts val="2260"/>
              </a:lnSpc>
              <a:spcAft>
                <a:spcPts val="0"/>
              </a:spcAft>
            </a:pPr>
            <a:r>
              <a:rPr lang="pl-PL" sz="1600" dirty="0">
                <a:solidFill>
                  <a:schemeClr val="tx1">
                    <a:lumMod val="65000"/>
                    <a:lumOff val="35000"/>
                  </a:schemeClr>
                </a:solidFill>
                <a:latin typeface="Arial" panose="020B0604020202020204" pitchFamily="34" charset="0"/>
                <a:ea typeface="Times New Roman" panose="02020603050405020304" pitchFamily="18" charset="0"/>
              </a:rPr>
              <a:t>Być może ma pan same stare rzeczy w domu. Chcę jednak zwrócić uwagę, że jeżeli przykładowo </a:t>
            </a:r>
          </a:p>
          <a:p>
            <a:pPr lvl="0">
              <a:lnSpc>
                <a:spcPts val="2260"/>
              </a:lnSpc>
              <a:spcAft>
                <a:spcPts val="0"/>
              </a:spcAft>
            </a:pPr>
            <a:r>
              <a:rPr lang="pl-PL" sz="1600" dirty="0">
                <a:solidFill>
                  <a:schemeClr val="tx1">
                    <a:lumMod val="65000"/>
                    <a:lumOff val="35000"/>
                  </a:schemeClr>
                </a:solidFill>
                <a:latin typeface="Arial" panose="020B0604020202020204" pitchFamily="34" charset="0"/>
                <a:ea typeface="Times New Roman" panose="02020603050405020304" pitchFamily="18" charset="0"/>
              </a:rPr>
              <a:t>w czasie zwarcia czy zalania spali się panu TV będzie pan potrzebował go odkupić. Może zdecyduje się pan odkupić stary, używany sprzęt, który nie wiadomo jak długo będzie działał. Jeżeli jednak chciałby pan zapewnić sobie komfort i wysoką jakość oglądania programów sportowych czy filmów, przydadzą się pieniądze z odszkodowania, które pozwolą odkupić taki TV.</a:t>
            </a:r>
          </a:p>
          <a:p>
            <a:pPr lvl="0">
              <a:lnSpc>
                <a:spcPts val="2260"/>
              </a:lnSpc>
              <a:spcAft>
                <a:spcPts val="0"/>
              </a:spcAft>
            </a:pPr>
            <a:r>
              <a:rPr lang="pl-PL" sz="1600" dirty="0">
                <a:solidFill>
                  <a:schemeClr val="tx1">
                    <a:lumMod val="65000"/>
                    <a:lumOff val="35000"/>
                  </a:schemeClr>
                </a:solidFill>
                <a:latin typeface="Arial" panose="020B0604020202020204" pitchFamily="34" charset="0"/>
                <a:ea typeface="Times New Roman" panose="02020603050405020304" pitchFamily="18" charset="0"/>
              </a:rPr>
              <a:t>Jeśli będzie miał pan ubezpieczenie, koszty nowego TV pokryje pan z wypłaty odszkodowania. </a:t>
            </a:r>
          </a:p>
        </p:txBody>
      </p:sp>
      <p:sp>
        <p:nvSpPr>
          <p:cNvPr id="8" name="pole tekstowe 7">
            <a:extLst>
              <a:ext uri="{FF2B5EF4-FFF2-40B4-BE49-F238E27FC236}">
                <a16:creationId xmlns:a16="http://schemas.microsoft.com/office/drawing/2014/main" id="{495964D7-FA77-AB43-A8F0-53468421BEBB}"/>
              </a:ext>
            </a:extLst>
          </p:cNvPr>
          <p:cNvSpPr txBox="1"/>
          <p:nvPr/>
        </p:nvSpPr>
        <p:spPr>
          <a:xfrm>
            <a:off x="2497594" y="4629186"/>
            <a:ext cx="9360577" cy="1629805"/>
          </a:xfrm>
          <a:prstGeom prst="rect">
            <a:avLst/>
          </a:prstGeom>
          <a:noFill/>
        </p:spPr>
        <p:txBody>
          <a:bodyPr wrap="square" rtlCol="0">
            <a:spAutoFit/>
          </a:bodyPr>
          <a:lstStyle/>
          <a:p>
            <a:pPr>
              <a:lnSpc>
                <a:spcPts val="2880"/>
              </a:lnSpc>
              <a:spcBef>
                <a:spcPts val="1200"/>
              </a:spcBef>
            </a:pPr>
            <a:r>
              <a:rPr lang="pl-PL" sz="2400" dirty="0">
                <a:solidFill>
                  <a:srgbClr val="005EA4"/>
                </a:solidFill>
              </a:rPr>
              <a:t>Nie mam czasu…</a:t>
            </a:r>
          </a:p>
          <a:p>
            <a:pPr lvl="0">
              <a:lnSpc>
                <a:spcPts val="2260"/>
              </a:lnSpc>
              <a:spcBef>
                <a:spcPts val="1200"/>
              </a:spcBef>
              <a:spcAft>
                <a:spcPts val="0"/>
              </a:spcAft>
            </a:pPr>
            <a:r>
              <a:rPr lang="pl-PL" sz="1600" dirty="0">
                <a:solidFill>
                  <a:schemeClr val="tx1">
                    <a:lumMod val="65000"/>
                    <a:lumOff val="35000"/>
                  </a:schemeClr>
                </a:solidFill>
                <a:latin typeface="Arial" panose="020B0604020202020204" pitchFamily="34" charset="0"/>
              </a:rPr>
              <a:t>„Mam propozycję. Będę dzisiaj w tym budynku do ok 19.30. Znajdzie pani w tym czasie kilka minut?”</a:t>
            </a:r>
          </a:p>
          <a:p>
            <a:pPr lvl="0">
              <a:lnSpc>
                <a:spcPts val="2260"/>
              </a:lnSpc>
              <a:spcBef>
                <a:spcPts val="1200"/>
              </a:spcBef>
              <a:spcAft>
                <a:spcPts val="0"/>
              </a:spcAft>
            </a:pPr>
            <a:r>
              <a:rPr lang="pl-PL" sz="1600" dirty="0">
                <a:solidFill>
                  <a:schemeClr val="tx1">
                    <a:lumMod val="65000"/>
                    <a:lumOff val="35000"/>
                  </a:schemeClr>
                </a:solidFill>
                <a:latin typeface="Arial" panose="020B0604020202020204" pitchFamily="34" charset="0"/>
              </a:rPr>
              <a:t>„Będę jeszcze spotykała się z mieszkańcami jutro i w piątek po południu. </a:t>
            </a:r>
            <a:br>
              <a:rPr lang="pl-PL" sz="1600" dirty="0">
                <a:solidFill>
                  <a:schemeClr val="tx1">
                    <a:lumMod val="65000"/>
                    <a:lumOff val="35000"/>
                  </a:schemeClr>
                </a:solidFill>
                <a:latin typeface="Arial" panose="020B0604020202020204" pitchFamily="34" charset="0"/>
              </a:rPr>
            </a:br>
            <a:r>
              <a:rPr lang="pl-PL" sz="1600" dirty="0">
                <a:solidFill>
                  <a:schemeClr val="tx1">
                    <a:lumMod val="65000"/>
                    <a:lumOff val="35000"/>
                  </a:schemeClr>
                </a:solidFill>
                <a:latin typeface="Arial" panose="020B0604020202020204" pitchFamily="34" charset="0"/>
              </a:rPr>
              <a:t>Który dzień bardziej pani pasuje?”</a:t>
            </a:r>
          </a:p>
        </p:txBody>
      </p:sp>
      <p:cxnSp>
        <p:nvCxnSpPr>
          <p:cNvPr id="9" name="Łącznik prosty 8">
            <a:extLst>
              <a:ext uri="{FF2B5EF4-FFF2-40B4-BE49-F238E27FC236}">
                <a16:creationId xmlns:a16="http://schemas.microsoft.com/office/drawing/2014/main" id="{C73D1EBC-F907-784A-877D-F1B30A59A93F}"/>
              </a:ext>
            </a:extLst>
          </p:cNvPr>
          <p:cNvCxnSpPr>
            <a:cxnSpLocks/>
            <a:stCxn id="11" idx="0"/>
          </p:cNvCxnSpPr>
          <p:nvPr/>
        </p:nvCxnSpPr>
        <p:spPr>
          <a:xfrm flipH="1" flipV="1">
            <a:off x="1751141" y="1510787"/>
            <a:ext cx="14668" cy="3071750"/>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10" name="Oval 4">
            <a:extLst>
              <a:ext uri="{FF2B5EF4-FFF2-40B4-BE49-F238E27FC236}">
                <a16:creationId xmlns:a16="http://schemas.microsoft.com/office/drawing/2014/main" id="{49C01E97-EA66-7C46-85F3-D454A33D87EB}"/>
              </a:ext>
            </a:extLst>
          </p:cNvPr>
          <p:cNvSpPr/>
          <p:nvPr/>
        </p:nvSpPr>
        <p:spPr>
          <a:xfrm>
            <a:off x="1478938" y="1261950"/>
            <a:ext cx="573741" cy="573741"/>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1</a:t>
            </a:r>
          </a:p>
        </p:txBody>
      </p:sp>
      <p:sp>
        <p:nvSpPr>
          <p:cNvPr id="11" name="Oval 25">
            <a:extLst>
              <a:ext uri="{FF2B5EF4-FFF2-40B4-BE49-F238E27FC236}">
                <a16:creationId xmlns:a16="http://schemas.microsoft.com/office/drawing/2014/main" id="{89F14944-B839-A04F-B800-E46756A03641}"/>
              </a:ext>
            </a:extLst>
          </p:cNvPr>
          <p:cNvSpPr/>
          <p:nvPr/>
        </p:nvSpPr>
        <p:spPr>
          <a:xfrm>
            <a:off x="1478938" y="4582537"/>
            <a:ext cx="573741" cy="573741"/>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2</a:t>
            </a:r>
          </a:p>
        </p:txBody>
      </p:sp>
    </p:spTree>
    <p:extLst>
      <p:ext uri="{BB962C8B-B14F-4D97-AF65-F5344CB8AC3E}">
        <p14:creationId xmlns:p14="http://schemas.microsoft.com/office/powerpoint/2010/main" val="15045156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22" presetClass="entr" presetSubtype="8" fill="hold" grpId="0" nodeType="with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Effect transition="in" filter="wipe(left)">
                                      <p:cBhvr>
                                        <p:cTn id="21" dur="1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22" presetClass="entr" presetSubtype="8" fill="hold" grpId="0" nodeType="with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Effect transition="in" filter="wipe(left)">
                                      <p:cBhvr>
                                        <p:cTn id="31"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az 15">
            <a:extLst>
              <a:ext uri="{FF2B5EF4-FFF2-40B4-BE49-F238E27FC236}">
                <a16:creationId xmlns:a16="http://schemas.microsoft.com/office/drawing/2014/main" id="{CBDDFE4D-7816-C843-9FAB-5BBD2FCEC4DF}"/>
              </a:ext>
            </a:extLst>
          </p:cNvPr>
          <p:cNvPicPr>
            <a:picLocks noChangeAspect="1"/>
          </p:cNvPicPr>
          <p:nvPr/>
        </p:nvPicPr>
        <p:blipFill rotWithShape="1">
          <a:blip r:embed="rId2">
            <a:alphaModFix amt="13000"/>
            <a:extLst>
              <a:ext uri="{28A0092B-C50C-407E-A947-70E740481C1C}">
                <a14:useLocalDpi xmlns:a14="http://schemas.microsoft.com/office/drawing/2010/main" val="0"/>
              </a:ext>
            </a:extLst>
          </a:blip>
          <a:srcRect l="-1" t="14790" r="-463" b="20321"/>
          <a:stretch/>
        </p:blipFill>
        <p:spPr>
          <a:xfrm>
            <a:off x="1048169" y="374689"/>
            <a:ext cx="9856735" cy="6366384"/>
          </a:xfrm>
          <a:prstGeom prst="rect">
            <a:avLst/>
          </a:prstGeom>
        </p:spPr>
      </p:pic>
      <p:sp>
        <p:nvSpPr>
          <p:cNvPr id="4" name="Prostokąt 3">
            <a:extLst>
              <a:ext uri="{FF2B5EF4-FFF2-40B4-BE49-F238E27FC236}">
                <a16:creationId xmlns:a16="http://schemas.microsoft.com/office/drawing/2014/main" id="{13109F02-701D-4E68-AA0E-08291DD82AFF}"/>
              </a:ext>
            </a:extLst>
          </p:cNvPr>
          <p:cNvSpPr/>
          <p:nvPr/>
        </p:nvSpPr>
        <p:spPr>
          <a:xfrm>
            <a:off x="2534722" y="2492279"/>
            <a:ext cx="8407792" cy="456535"/>
          </a:xfrm>
          <a:prstGeom prst="rect">
            <a:avLst/>
          </a:prstGeom>
        </p:spPr>
        <p:txBody>
          <a:bodyPr wrap="square">
            <a:spAutoFit/>
          </a:bodyPr>
          <a:lstStyle/>
          <a:p>
            <a:pPr lvl="0">
              <a:lnSpc>
                <a:spcPct val="150000"/>
              </a:lnSpc>
              <a:spcAft>
                <a:spcPts val="0"/>
              </a:spcAft>
            </a:pPr>
            <a:r>
              <a:rPr lang="pl-PL" dirty="0">
                <a:solidFill>
                  <a:srgbClr val="005EA4"/>
                </a:solidFill>
                <a:latin typeface="Arial" panose="020B0604020202020204" pitchFamily="34" charset="0"/>
              </a:rPr>
              <a:t>Przedstaw własny punkt widzenia. Wytłumacz, dlaczego uważasz inaczej.</a:t>
            </a:r>
          </a:p>
        </p:txBody>
      </p:sp>
      <p:sp>
        <p:nvSpPr>
          <p:cNvPr id="5" name="Prostokąt 4">
            <a:extLst>
              <a:ext uri="{FF2B5EF4-FFF2-40B4-BE49-F238E27FC236}">
                <a16:creationId xmlns:a16="http://schemas.microsoft.com/office/drawing/2014/main" id="{EE1B123C-8F69-421A-9F94-D13A3FF4A3CD}"/>
              </a:ext>
            </a:extLst>
          </p:cNvPr>
          <p:cNvSpPr/>
          <p:nvPr/>
        </p:nvSpPr>
        <p:spPr>
          <a:xfrm>
            <a:off x="2516885" y="1604196"/>
            <a:ext cx="9675115" cy="456535"/>
          </a:xfrm>
          <a:prstGeom prst="rect">
            <a:avLst/>
          </a:prstGeom>
        </p:spPr>
        <p:txBody>
          <a:bodyPr wrap="square">
            <a:spAutoFit/>
          </a:bodyPr>
          <a:lstStyle/>
          <a:p>
            <a:pPr lvl="0">
              <a:lnSpc>
                <a:spcPct val="150000"/>
              </a:lnSpc>
              <a:spcAft>
                <a:spcPts val="0"/>
              </a:spcAft>
            </a:pPr>
            <a:r>
              <a:rPr lang="pl-PL" dirty="0">
                <a:solidFill>
                  <a:srgbClr val="005EA4"/>
                </a:solidFill>
                <a:latin typeface="Arial" panose="020B0604020202020204" pitchFamily="34" charset="0"/>
                <a:ea typeface="Times New Roman" panose="02020603050405020304" pitchFamily="18" charset="0"/>
              </a:rPr>
              <a:t>Uszanuj odmowę lub obiekcje klienta. Daj mu prawo do własnego zdania. Klient to doceni. </a:t>
            </a:r>
          </a:p>
        </p:txBody>
      </p:sp>
      <p:sp>
        <p:nvSpPr>
          <p:cNvPr id="6" name="Prostokąt 5">
            <a:extLst>
              <a:ext uri="{FF2B5EF4-FFF2-40B4-BE49-F238E27FC236}">
                <a16:creationId xmlns:a16="http://schemas.microsoft.com/office/drawing/2014/main" id="{BF0108BD-4F03-4030-90AD-767DB25F1434}"/>
              </a:ext>
            </a:extLst>
          </p:cNvPr>
          <p:cNvSpPr/>
          <p:nvPr/>
        </p:nvSpPr>
        <p:spPr>
          <a:xfrm>
            <a:off x="2534722" y="3405482"/>
            <a:ext cx="8407792" cy="750783"/>
          </a:xfrm>
          <a:prstGeom prst="rect">
            <a:avLst/>
          </a:prstGeom>
        </p:spPr>
        <p:txBody>
          <a:bodyPr wrap="square">
            <a:spAutoFit/>
          </a:bodyPr>
          <a:lstStyle/>
          <a:p>
            <a:pPr lvl="0">
              <a:lnSpc>
                <a:spcPts val="2660"/>
              </a:lnSpc>
              <a:spcAft>
                <a:spcPts val="0"/>
              </a:spcAft>
            </a:pPr>
            <a:r>
              <a:rPr lang="pl-PL" dirty="0">
                <a:solidFill>
                  <a:srgbClr val="005EA4"/>
                </a:solidFill>
                <a:latin typeface="Arial" panose="020B0604020202020204" pitchFamily="34" charset="0"/>
                <a:ea typeface="Times New Roman" panose="02020603050405020304" pitchFamily="18" charset="0"/>
              </a:rPr>
              <a:t>Koncentruj się na tym, co klient zyska lub czego uniknie dzięki ubezpieczeniu. Opieraj się na faktach. </a:t>
            </a:r>
          </a:p>
        </p:txBody>
      </p:sp>
      <p:sp>
        <p:nvSpPr>
          <p:cNvPr id="7" name="Prostokąt 6">
            <a:extLst>
              <a:ext uri="{FF2B5EF4-FFF2-40B4-BE49-F238E27FC236}">
                <a16:creationId xmlns:a16="http://schemas.microsoft.com/office/drawing/2014/main" id="{7A568147-7AC2-4C47-9006-953301CB93EF}"/>
              </a:ext>
            </a:extLst>
          </p:cNvPr>
          <p:cNvSpPr/>
          <p:nvPr/>
        </p:nvSpPr>
        <p:spPr>
          <a:xfrm>
            <a:off x="2580692" y="4487789"/>
            <a:ext cx="9279989" cy="750783"/>
          </a:xfrm>
          <a:prstGeom prst="rect">
            <a:avLst/>
          </a:prstGeom>
        </p:spPr>
        <p:txBody>
          <a:bodyPr wrap="square">
            <a:spAutoFit/>
          </a:bodyPr>
          <a:lstStyle/>
          <a:p>
            <a:pPr lvl="0">
              <a:lnSpc>
                <a:spcPts val="2660"/>
              </a:lnSpc>
              <a:spcAft>
                <a:spcPts val="0"/>
              </a:spcAft>
            </a:pPr>
            <a:r>
              <a:rPr lang="pl-PL" dirty="0">
                <a:solidFill>
                  <a:srgbClr val="005EA4"/>
                </a:solidFill>
                <a:latin typeface="Arial" panose="020B0604020202020204" pitchFamily="34" charset="0"/>
              </a:rPr>
              <a:t>Dzięki temu, nawet jak nie przekonasz klienta w danym momencie, zasiejesz ziarno niepewności i być może zacznie się nad tym zastanawiać….</a:t>
            </a:r>
          </a:p>
        </p:txBody>
      </p:sp>
      <p:sp>
        <p:nvSpPr>
          <p:cNvPr id="12" name="Prostokąt 11">
            <a:extLst>
              <a:ext uri="{FF2B5EF4-FFF2-40B4-BE49-F238E27FC236}">
                <a16:creationId xmlns:a16="http://schemas.microsoft.com/office/drawing/2014/main" id="{43C4F421-5D5C-472B-9995-7EB61A70E037}"/>
              </a:ext>
            </a:extLst>
          </p:cNvPr>
          <p:cNvSpPr/>
          <p:nvPr/>
        </p:nvSpPr>
        <p:spPr>
          <a:xfrm>
            <a:off x="2566626" y="5534426"/>
            <a:ext cx="8869637" cy="902939"/>
          </a:xfrm>
          <a:prstGeom prst="rect">
            <a:avLst/>
          </a:prstGeom>
        </p:spPr>
        <p:txBody>
          <a:bodyPr wrap="square">
            <a:spAutoFit/>
          </a:bodyPr>
          <a:lstStyle/>
          <a:p>
            <a:pPr>
              <a:lnSpc>
                <a:spcPts val="3280"/>
              </a:lnSpc>
            </a:pPr>
            <a:r>
              <a:rPr lang="pl-PL" sz="2400" dirty="0">
                <a:solidFill>
                  <a:schemeClr val="tx1">
                    <a:lumMod val="65000"/>
                    <a:lumOff val="35000"/>
                  </a:schemeClr>
                </a:solidFill>
                <a:latin typeface="Arial" panose="020B0604020202020204" pitchFamily="34" charset="0"/>
              </a:rPr>
              <a:t>Na pewno pozostawisz dobre wrażenie osoby, </a:t>
            </a:r>
          </a:p>
          <a:p>
            <a:pPr>
              <a:lnSpc>
                <a:spcPts val="3280"/>
              </a:lnSpc>
            </a:pPr>
            <a:r>
              <a:rPr lang="pl-PL" sz="2400" dirty="0">
                <a:solidFill>
                  <a:schemeClr val="tx1">
                    <a:lumMod val="65000"/>
                    <a:lumOff val="35000"/>
                  </a:schemeClr>
                </a:solidFill>
                <a:latin typeface="Arial" panose="020B0604020202020204" pitchFamily="34" charset="0"/>
              </a:rPr>
              <a:t>która przekazuje rzetelne informacje i nie jest nachalna.</a:t>
            </a:r>
            <a:endParaRPr lang="pl-PL" sz="2400" dirty="0"/>
          </a:p>
        </p:txBody>
      </p:sp>
      <p:sp>
        <p:nvSpPr>
          <p:cNvPr id="17" name="Titel 1">
            <a:extLst>
              <a:ext uri="{FF2B5EF4-FFF2-40B4-BE49-F238E27FC236}">
                <a16:creationId xmlns:a16="http://schemas.microsoft.com/office/drawing/2014/main" id="{1883CA66-3553-4F4B-A420-710CC5648FE9}"/>
              </a:ext>
            </a:extLst>
          </p:cNvPr>
          <p:cNvSpPr txBox="1">
            <a:spLocks/>
          </p:cNvSpPr>
          <p:nvPr/>
        </p:nvSpPr>
        <p:spPr>
          <a:xfrm>
            <a:off x="2906038" y="0"/>
            <a:ext cx="8824952"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Co pozytywnego wiąże się z odmową i obiekcjami?</a:t>
            </a:r>
            <a:endParaRPr lang="de-DE" sz="2800" dirty="0">
              <a:solidFill>
                <a:srgbClr val="005EA4"/>
              </a:solidFill>
            </a:endParaRPr>
          </a:p>
        </p:txBody>
      </p:sp>
      <p:cxnSp>
        <p:nvCxnSpPr>
          <p:cNvPr id="20" name="Łącznik prosty 19">
            <a:extLst>
              <a:ext uri="{FF2B5EF4-FFF2-40B4-BE49-F238E27FC236}">
                <a16:creationId xmlns:a16="http://schemas.microsoft.com/office/drawing/2014/main" id="{278CF640-74D9-1946-AB6B-C940B015DFE0}"/>
              </a:ext>
            </a:extLst>
          </p:cNvPr>
          <p:cNvCxnSpPr>
            <a:cxnSpLocks/>
          </p:cNvCxnSpPr>
          <p:nvPr/>
        </p:nvCxnSpPr>
        <p:spPr>
          <a:xfrm flipV="1">
            <a:off x="1751141" y="1789741"/>
            <a:ext cx="0" cy="2966328"/>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21" name="Oval 4">
            <a:extLst>
              <a:ext uri="{FF2B5EF4-FFF2-40B4-BE49-F238E27FC236}">
                <a16:creationId xmlns:a16="http://schemas.microsoft.com/office/drawing/2014/main" id="{7F1C6699-D5BC-8D47-BA60-2EC651E2E055}"/>
              </a:ext>
            </a:extLst>
          </p:cNvPr>
          <p:cNvSpPr/>
          <p:nvPr/>
        </p:nvSpPr>
        <p:spPr>
          <a:xfrm>
            <a:off x="1478938" y="1575101"/>
            <a:ext cx="573741" cy="573741"/>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1</a:t>
            </a:r>
          </a:p>
        </p:txBody>
      </p:sp>
      <p:sp>
        <p:nvSpPr>
          <p:cNvPr id="22" name="Oval 25">
            <a:extLst>
              <a:ext uri="{FF2B5EF4-FFF2-40B4-BE49-F238E27FC236}">
                <a16:creationId xmlns:a16="http://schemas.microsoft.com/office/drawing/2014/main" id="{593E104F-F743-3748-9CF5-3D0692F2B426}"/>
              </a:ext>
            </a:extLst>
          </p:cNvPr>
          <p:cNvSpPr/>
          <p:nvPr/>
        </p:nvSpPr>
        <p:spPr>
          <a:xfrm>
            <a:off x="1478938" y="2491883"/>
            <a:ext cx="573741" cy="573741"/>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2</a:t>
            </a:r>
          </a:p>
        </p:txBody>
      </p:sp>
      <p:sp>
        <p:nvSpPr>
          <p:cNvPr id="23" name="Oval 25">
            <a:extLst>
              <a:ext uri="{FF2B5EF4-FFF2-40B4-BE49-F238E27FC236}">
                <a16:creationId xmlns:a16="http://schemas.microsoft.com/office/drawing/2014/main" id="{8A90709D-D2E0-0046-A0CD-531B31CDE0AF}"/>
              </a:ext>
            </a:extLst>
          </p:cNvPr>
          <p:cNvSpPr/>
          <p:nvPr/>
        </p:nvSpPr>
        <p:spPr>
          <a:xfrm>
            <a:off x="1478938" y="3388273"/>
            <a:ext cx="573741" cy="573741"/>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3</a:t>
            </a:r>
          </a:p>
        </p:txBody>
      </p:sp>
      <p:sp>
        <p:nvSpPr>
          <p:cNvPr id="24" name="Oval 25">
            <a:extLst>
              <a:ext uri="{FF2B5EF4-FFF2-40B4-BE49-F238E27FC236}">
                <a16:creationId xmlns:a16="http://schemas.microsoft.com/office/drawing/2014/main" id="{84CC48E2-3336-584C-B980-7F35671112E4}"/>
              </a:ext>
            </a:extLst>
          </p:cNvPr>
          <p:cNvSpPr/>
          <p:nvPr/>
        </p:nvSpPr>
        <p:spPr>
          <a:xfrm>
            <a:off x="1478938" y="4399468"/>
            <a:ext cx="573741" cy="573741"/>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4</a:t>
            </a:r>
          </a:p>
        </p:txBody>
      </p:sp>
    </p:spTree>
    <p:extLst>
      <p:ext uri="{BB962C8B-B14F-4D97-AF65-F5344CB8AC3E}">
        <p14:creationId xmlns:p14="http://schemas.microsoft.com/office/powerpoint/2010/main" val="3683773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22" presetClass="entr" presetSubtype="8" fill="hold" grpId="0" nodeType="with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Effect transition="in" filter="wipe(left)">
                                      <p:cBhvr>
                                        <p:cTn id="21" dur="1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22" presetClass="entr" presetSubtype="8" fill="hold" grpId="0" nodeType="with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Effect transition="in" filter="wipe(left)">
                                      <p:cBhvr>
                                        <p:cTn id="31" dur="1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par>
                                <p:cTn id="39" presetID="22" presetClass="entr" presetSubtype="8" fill="hold" grpId="0" nodeType="withEffect">
                                  <p:stCondLst>
                                    <p:cond delay="0"/>
                                  </p:stCondLst>
                                  <p:iterate type="lt">
                                    <p:tmPct val="10000"/>
                                  </p:iterate>
                                  <p:childTnLst>
                                    <p:set>
                                      <p:cBhvr>
                                        <p:cTn id="40" dur="1" fill="hold">
                                          <p:stCondLst>
                                            <p:cond delay="0"/>
                                          </p:stCondLst>
                                        </p:cTn>
                                        <p:tgtEl>
                                          <p:spTgt spid="6"/>
                                        </p:tgtEl>
                                        <p:attrNameLst>
                                          <p:attrName>style.visibility</p:attrName>
                                        </p:attrNameLst>
                                      </p:cBhvr>
                                      <p:to>
                                        <p:strVal val="visible"/>
                                      </p:to>
                                    </p:set>
                                    <p:animEffect transition="in" filter="wipe(left)">
                                      <p:cBhvr>
                                        <p:cTn id="41" dur="1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22" presetClass="entr" presetSubtype="8" fill="hold" grpId="0" nodeType="withEffect">
                                  <p:stCondLst>
                                    <p:cond delay="0"/>
                                  </p:stCondLst>
                                  <p:iterate type="lt">
                                    <p:tmPct val="10000"/>
                                  </p:iterate>
                                  <p:childTnLst>
                                    <p:set>
                                      <p:cBhvr>
                                        <p:cTn id="50" dur="1" fill="hold">
                                          <p:stCondLst>
                                            <p:cond delay="0"/>
                                          </p:stCondLst>
                                        </p:cTn>
                                        <p:tgtEl>
                                          <p:spTgt spid="7"/>
                                        </p:tgtEl>
                                        <p:attrNameLst>
                                          <p:attrName>style.visibility</p:attrName>
                                        </p:attrNameLst>
                                      </p:cBhvr>
                                      <p:to>
                                        <p:strVal val="visible"/>
                                      </p:to>
                                    </p:set>
                                    <p:animEffect transition="in" filter="wipe(left)">
                                      <p:cBhvr>
                                        <p:cTn id="51" dur="1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Effect transition="in" filter="wipe(left)">
                                      <p:cBhvr>
                                        <p:cTn id="56" dur="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2" grpId="0"/>
      <p:bldP spid="17" grpId="0"/>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07E3ED71-C810-1945-A9C4-08B31A1163EC}"/>
              </a:ext>
            </a:extLst>
          </p:cNvPr>
          <p:cNvSpPr txBox="1">
            <a:spLocks/>
          </p:cNvSpPr>
          <p:nvPr/>
        </p:nvSpPr>
        <p:spPr>
          <a:xfrm>
            <a:off x="8161928" y="924361"/>
            <a:ext cx="3225210" cy="690128"/>
          </a:xfrm>
          <a:prstGeom prst="rect">
            <a:avLst/>
          </a:prstGeom>
        </p:spPr>
        <p:txBody>
          <a:bodyPr vert="horz" lIns="91440" tIns="45720" rIns="91440" bIns="45720" rtlCol="0" anchor="t" anchorCtr="0">
            <a:noAutofit/>
          </a:bodyPr>
          <a:lstStyle>
            <a:lvl1pPr algn="r" defTabSz="914400" rtl="0" eaLnBrk="1" latinLnBrk="0" hangingPunct="1">
              <a:spcBef>
                <a:spcPct val="0"/>
              </a:spcBef>
              <a:buNone/>
              <a:defRPr sz="2800" b="1" kern="1200" baseline="0">
                <a:solidFill>
                  <a:srgbClr val="005EA4"/>
                </a:solidFill>
                <a:latin typeface="Arial" panose="020B0604020202020204" pitchFamily="34" charset="0"/>
                <a:ea typeface="+mj-ea"/>
                <a:cs typeface="Arial" panose="020B0604020202020204" pitchFamily="34" charset="0"/>
              </a:defRPr>
            </a:lvl1pPr>
          </a:lstStyle>
          <a:p>
            <a:pPr algn="l">
              <a:lnSpc>
                <a:spcPts val="4540"/>
              </a:lnSpc>
            </a:pPr>
            <a:r>
              <a:rPr lang="pl-PL" sz="3200" b="0" dirty="0"/>
              <a:t>Podsumowanie</a:t>
            </a:r>
          </a:p>
        </p:txBody>
      </p:sp>
      <p:cxnSp>
        <p:nvCxnSpPr>
          <p:cNvPr id="4" name="Łącznik prosty 3">
            <a:extLst>
              <a:ext uri="{FF2B5EF4-FFF2-40B4-BE49-F238E27FC236}">
                <a16:creationId xmlns:a16="http://schemas.microsoft.com/office/drawing/2014/main" id="{747BB220-AA81-FC40-ABC6-7C57CECE3671}"/>
              </a:ext>
            </a:extLst>
          </p:cNvPr>
          <p:cNvCxnSpPr>
            <a:cxnSpLocks/>
          </p:cNvCxnSpPr>
          <p:nvPr/>
        </p:nvCxnSpPr>
        <p:spPr>
          <a:xfrm flipV="1">
            <a:off x="7474869" y="1665963"/>
            <a:ext cx="0" cy="2620287"/>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5" name="Owal 4">
            <a:extLst>
              <a:ext uri="{FF2B5EF4-FFF2-40B4-BE49-F238E27FC236}">
                <a16:creationId xmlns:a16="http://schemas.microsoft.com/office/drawing/2014/main" id="{E4B25553-1ACE-6C46-A1D9-E1546B786A6E}"/>
              </a:ext>
            </a:extLst>
          </p:cNvPr>
          <p:cNvSpPr/>
          <p:nvPr/>
        </p:nvSpPr>
        <p:spPr>
          <a:xfrm>
            <a:off x="7014768" y="811850"/>
            <a:ext cx="960894" cy="960894"/>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F479A1C-F6EE-8745-803E-F7BE078C7B54}"/>
              </a:ext>
            </a:extLst>
          </p:cNvPr>
          <p:cNvPicPr>
            <a:picLocks noChangeAspect="1"/>
          </p:cNvPicPr>
          <p:nvPr/>
        </p:nvPicPr>
        <p:blipFill>
          <a:blip r:embed="rId2"/>
          <a:stretch>
            <a:fillRect/>
          </a:stretch>
        </p:blipFill>
        <p:spPr>
          <a:xfrm>
            <a:off x="7172416" y="965200"/>
            <a:ext cx="673100" cy="660400"/>
          </a:xfrm>
          <a:prstGeom prst="rect">
            <a:avLst/>
          </a:prstGeom>
        </p:spPr>
      </p:pic>
    </p:spTree>
    <p:extLst>
      <p:ext uri="{BB962C8B-B14F-4D97-AF65-F5344CB8AC3E}">
        <p14:creationId xmlns:p14="http://schemas.microsoft.com/office/powerpoint/2010/main" val="26614986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 fill="hold"/>
                                        <p:tgtEl>
                                          <p:spTgt spid="6"/>
                                        </p:tgtEl>
                                        <p:attrNameLst>
                                          <p:attrName>ppt_w</p:attrName>
                                        </p:attrNameLst>
                                      </p:cBhvr>
                                      <p:tavLst>
                                        <p:tav tm="0">
                                          <p:val>
                                            <p:fltVal val="0"/>
                                          </p:val>
                                        </p:tav>
                                        <p:tav tm="100000">
                                          <p:val>
                                            <p:strVal val="#ppt_w"/>
                                          </p:val>
                                        </p:tav>
                                      </p:tavLst>
                                    </p:anim>
                                    <p:anim calcmode="lin" valueType="num">
                                      <p:cBhvr>
                                        <p:cTn id="12" dur="200" fill="hold"/>
                                        <p:tgtEl>
                                          <p:spTgt spid="6"/>
                                        </p:tgtEl>
                                        <p:attrNameLst>
                                          <p:attrName>ppt_h</p:attrName>
                                        </p:attrNameLst>
                                      </p:cBhvr>
                                      <p:tavLst>
                                        <p:tav tm="0">
                                          <p:val>
                                            <p:fltVal val="0"/>
                                          </p:val>
                                        </p:tav>
                                        <p:tav tm="100000">
                                          <p:val>
                                            <p:strVal val="#ppt_h"/>
                                          </p:val>
                                        </p:tav>
                                      </p:tavLst>
                                    </p:anim>
                                    <p:animEffect transition="in" filter="fade">
                                      <p:cBhvr>
                                        <p:cTn id="13" dur="200"/>
                                        <p:tgtEl>
                                          <p:spTgt spid="6"/>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5"/>
                                        </p:tgtEl>
                                        <p:attrNameLst>
                                          <p:attrName>style.visibility</p:attrName>
                                        </p:attrNameLst>
                                      </p:cBhvr>
                                      <p:to>
                                        <p:strVal val="visible"/>
                                      </p:to>
                                    </p:set>
                                    <p:anim calcmode="lin" valueType="num">
                                      <p:cBhvr>
                                        <p:cTn id="16" dur="200" fill="hold"/>
                                        <p:tgtEl>
                                          <p:spTgt spid="5"/>
                                        </p:tgtEl>
                                        <p:attrNameLst>
                                          <p:attrName>ppt_w</p:attrName>
                                        </p:attrNameLst>
                                      </p:cBhvr>
                                      <p:tavLst>
                                        <p:tav tm="0">
                                          <p:val>
                                            <p:fltVal val="0"/>
                                          </p:val>
                                        </p:tav>
                                        <p:tav tm="100000">
                                          <p:val>
                                            <p:strVal val="#ppt_w"/>
                                          </p:val>
                                        </p:tav>
                                      </p:tavLst>
                                    </p:anim>
                                    <p:anim calcmode="lin" valueType="num">
                                      <p:cBhvr>
                                        <p:cTn id="17" dur="200" fill="hold"/>
                                        <p:tgtEl>
                                          <p:spTgt spid="5"/>
                                        </p:tgtEl>
                                        <p:attrNameLst>
                                          <p:attrName>ppt_h</p:attrName>
                                        </p:attrNameLst>
                                      </p:cBhvr>
                                      <p:tavLst>
                                        <p:tav tm="0">
                                          <p:val>
                                            <p:fltVal val="0"/>
                                          </p:val>
                                        </p:tav>
                                        <p:tav tm="100000">
                                          <p:val>
                                            <p:strVal val="#ppt_h"/>
                                          </p:val>
                                        </p:tav>
                                      </p:tavLst>
                                    </p:anim>
                                    <p:animEffect transition="in" filter="fade">
                                      <p:cBhvr>
                                        <p:cTn id="18" dur="2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8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Łącznik prosty 17">
            <a:extLst>
              <a:ext uri="{FF2B5EF4-FFF2-40B4-BE49-F238E27FC236}">
                <a16:creationId xmlns:a16="http://schemas.microsoft.com/office/drawing/2014/main" id="{E4463D52-A2E6-F84C-8B33-3D98CC7F21FB}"/>
              </a:ext>
            </a:extLst>
          </p:cNvPr>
          <p:cNvCxnSpPr>
            <a:cxnSpLocks/>
          </p:cNvCxnSpPr>
          <p:nvPr/>
        </p:nvCxnSpPr>
        <p:spPr>
          <a:xfrm flipV="1">
            <a:off x="1751141" y="1789741"/>
            <a:ext cx="0" cy="4075031"/>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3" name="pole tekstowe 2">
            <a:extLst>
              <a:ext uri="{FF2B5EF4-FFF2-40B4-BE49-F238E27FC236}">
                <a16:creationId xmlns:a16="http://schemas.microsoft.com/office/drawing/2014/main" id="{F3CD5362-2EBA-44B4-8FE2-B78964424C23}"/>
              </a:ext>
            </a:extLst>
          </p:cNvPr>
          <p:cNvSpPr txBox="1"/>
          <p:nvPr/>
        </p:nvSpPr>
        <p:spPr>
          <a:xfrm>
            <a:off x="2397663" y="3063820"/>
            <a:ext cx="9152838" cy="3404778"/>
          </a:xfrm>
          <a:prstGeom prst="rect">
            <a:avLst/>
          </a:prstGeom>
          <a:noFill/>
        </p:spPr>
        <p:txBody>
          <a:bodyPr wrap="square" rtlCol="0">
            <a:spAutoFit/>
          </a:bodyPr>
          <a:lstStyle/>
          <a:p>
            <a:pPr>
              <a:lnSpc>
                <a:spcPts val="2880"/>
              </a:lnSpc>
            </a:pPr>
            <a:r>
              <a:rPr lang="pl-PL" sz="2000" dirty="0">
                <a:solidFill>
                  <a:schemeClr val="tx1">
                    <a:lumMod val="50000"/>
                    <a:lumOff val="50000"/>
                  </a:schemeClr>
                </a:solidFill>
              </a:rPr>
              <a:t>Pamiętaj, że nawet jak przeprowadzisz rozmowę zgodnie z najlepszymi standardami, klient i tak może odmówić. </a:t>
            </a:r>
          </a:p>
          <a:p>
            <a:pPr>
              <a:lnSpc>
                <a:spcPts val="2880"/>
              </a:lnSpc>
            </a:pPr>
            <a:endParaRPr lang="pl-PL" sz="2000" dirty="0">
              <a:solidFill>
                <a:schemeClr val="tx1">
                  <a:lumMod val="50000"/>
                  <a:lumOff val="50000"/>
                </a:schemeClr>
              </a:solidFill>
            </a:endParaRPr>
          </a:p>
          <a:p>
            <a:pPr>
              <a:lnSpc>
                <a:spcPts val="2880"/>
              </a:lnSpc>
            </a:pPr>
            <a:r>
              <a:rPr lang="pl-PL" sz="2000" dirty="0">
                <a:solidFill>
                  <a:schemeClr val="tx1">
                    <a:lumMod val="50000"/>
                    <a:lumOff val="50000"/>
                  </a:schemeClr>
                </a:solidFill>
              </a:rPr>
              <a:t>Traktuj odmowę jako </a:t>
            </a:r>
            <a:r>
              <a:rPr lang="pl-PL" sz="2400" b="1" dirty="0">
                <a:solidFill>
                  <a:schemeClr val="tx1">
                    <a:lumMod val="50000"/>
                    <a:lumOff val="50000"/>
                  </a:schemeClr>
                </a:solidFill>
              </a:rPr>
              <a:t>naturalną</a:t>
            </a:r>
            <a:r>
              <a:rPr lang="pl-PL" sz="2000" dirty="0">
                <a:solidFill>
                  <a:schemeClr val="tx1">
                    <a:lumMod val="50000"/>
                    <a:lumOff val="50000"/>
                  </a:schemeClr>
                </a:solidFill>
              </a:rPr>
              <a:t> część procesu sprzedaży.</a:t>
            </a:r>
          </a:p>
          <a:p>
            <a:pPr>
              <a:lnSpc>
                <a:spcPts val="2880"/>
              </a:lnSpc>
            </a:pPr>
            <a:endParaRPr lang="pl-PL" sz="2000" dirty="0">
              <a:solidFill>
                <a:schemeClr val="tx1">
                  <a:lumMod val="50000"/>
                  <a:lumOff val="50000"/>
                </a:schemeClr>
              </a:solidFill>
            </a:endParaRPr>
          </a:p>
          <a:p>
            <a:pPr>
              <a:lnSpc>
                <a:spcPts val="2880"/>
              </a:lnSpc>
            </a:pPr>
            <a:r>
              <a:rPr lang="pl-PL" sz="2000" dirty="0">
                <a:solidFill>
                  <a:schemeClr val="tx1">
                    <a:lumMod val="50000"/>
                    <a:lumOff val="50000"/>
                  </a:schemeClr>
                </a:solidFill>
              </a:rPr>
              <a:t>Ważne! Wyciągaj wnioski z rozmów, testuj różne rozwiązania.</a:t>
            </a:r>
          </a:p>
          <a:p>
            <a:pPr>
              <a:lnSpc>
                <a:spcPts val="2880"/>
              </a:lnSpc>
            </a:pPr>
            <a:endParaRPr lang="pl-PL" sz="2000" dirty="0">
              <a:solidFill>
                <a:schemeClr val="tx1">
                  <a:lumMod val="50000"/>
                  <a:lumOff val="50000"/>
                </a:schemeClr>
              </a:solidFill>
            </a:endParaRPr>
          </a:p>
          <a:p>
            <a:pPr>
              <a:lnSpc>
                <a:spcPts val="2880"/>
              </a:lnSpc>
            </a:pPr>
            <a:r>
              <a:rPr lang="pl-PL" sz="2000" dirty="0">
                <a:solidFill>
                  <a:schemeClr val="tx1">
                    <a:lumMod val="50000"/>
                    <a:lumOff val="50000"/>
                  </a:schemeClr>
                </a:solidFill>
              </a:rPr>
              <a:t>Zarabiaj, bawiąc się sprzedażą.</a:t>
            </a:r>
          </a:p>
          <a:p>
            <a:pPr>
              <a:lnSpc>
                <a:spcPts val="2880"/>
              </a:lnSpc>
            </a:pPr>
            <a:endParaRPr lang="pl-PL" sz="2000" dirty="0">
              <a:solidFill>
                <a:schemeClr val="tx1">
                  <a:lumMod val="50000"/>
                  <a:lumOff val="50000"/>
                </a:schemeClr>
              </a:solidFill>
            </a:endParaRPr>
          </a:p>
        </p:txBody>
      </p:sp>
      <p:sp>
        <p:nvSpPr>
          <p:cNvPr id="5" name="Titel 1">
            <a:extLst>
              <a:ext uri="{FF2B5EF4-FFF2-40B4-BE49-F238E27FC236}">
                <a16:creationId xmlns:a16="http://schemas.microsoft.com/office/drawing/2014/main" id="{C060E1B4-09A9-0749-862E-CE1AF7E0392B}"/>
              </a:ext>
            </a:extLst>
          </p:cNvPr>
          <p:cNvSpPr txBox="1">
            <a:spLocks/>
          </p:cNvSpPr>
          <p:nvPr/>
        </p:nvSpPr>
        <p:spPr>
          <a:xfrm>
            <a:off x="2906038" y="0"/>
            <a:ext cx="8824952"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O czym warto pamiętać</a:t>
            </a:r>
            <a:endParaRPr lang="de-DE" sz="2800" dirty="0">
              <a:solidFill>
                <a:srgbClr val="005EA4"/>
              </a:solidFill>
            </a:endParaRPr>
          </a:p>
        </p:txBody>
      </p:sp>
      <p:sp>
        <p:nvSpPr>
          <p:cNvPr id="12" name="Tytuł 1">
            <a:extLst>
              <a:ext uri="{FF2B5EF4-FFF2-40B4-BE49-F238E27FC236}">
                <a16:creationId xmlns:a16="http://schemas.microsoft.com/office/drawing/2014/main" id="{91AD6893-66A4-C84A-925F-A2F10F5072FD}"/>
              </a:ext>
            </a:extLst>
          </p:cNvPr>
          <p:cNvSpPr txBox="1">
            <a:spLocks/>
          </p:cNvSpPr>
          <p:nvPr/>
        </p:nvSpPr>
        <p:spPr>
          <a:xfrm>
            <a:off x="2397663" y="1399777"/>
            <a:ext cx="8348661" cy="1398279"/>
          </a:xfrm>
          <a:prstGeom prst="rect">
            <a:avLst/>
          </a:prstGeom>
        </p:spPr>
        <p:txBody>
          <a:bodyPr vert="horz" lIns="91440" tIns="45720" rIns="91440" bIns="45720" rtlCol="0" anchor="t" anchorCtr="0">
            <a:noAutofit/>
          </a:bodyPr>
          <a:lstStyle>
            <a:lvl1pPr algn="r" defTabSz="914400" rtl="0" eaLnBrk="1" latinLnBrk="0" hangingPunct="1">
              <a:spcBef>
                <a:spcPct val="0"/>
              </a:spcBef>
              <a:buNone/>
              <a:defRPr sz="2800" b="1" kern="1200" baseline="0">
                <a:solidFill>
                  <a:srgbClr val="005EA4"/>
                </a:solidFill>
                <a:latin typeface="Arial" panose="020B0604020202020204" pitchFamily="34" charset="0"/>
                <a:ea typeface="+mj-ea"/>
                <a:cs typeface="Arial" panose="020B0604020202020204" pitchFamily="34" charset="0"/>
              </a:defRPr>
            </a:lvl1pPr>
          </a:lstStyle>
          <a:p>
            <a:pPr algn="l">
              <a:lnSpc>
                <a:spcPts val="4880"/>
              </a:lnSpc>
            </a:pPr>
            <a:r>
              <a:rPr lang="pl-PL" sz="3600" b="0" dirty="0"/>
              <a:t>Poddający się – nigdy nie wygrywa, </a:t>
            </a:r>
            <a:br>
              <a:rPr lang="pl-PL" sz="3600" b="0" dirty="0"/>
            </a:br>
            <a:r>
              <a:rPr lang="pl-PL" sz="3600" b="0" dirty="0"/>
              <a:t>a wygrywający – nigdy się nie poddaje</a:t>
            </a:r>
          </a:p>
        </p:txBody>
      </p:sp>
      <p:sp>
        <p:nvSpPr>
          <p:cNvPr id="13" name="Oval 4">
            <a:extLst>
              <a:ext uri="{FF2B5EF4-FFF2-40B4-BE49-F238E27FC236}">
                <a16:creationId xmlns:a16="http://schemas.microsoft.com/office/drawing/2014/main" id="{9956429B-3AE8-0747-BA56-B1E58CD85BC5}"/>
              </a:ext>
            </a:extLst>
          </p:cNvPr>
          <p:cNvSpPr/>
          <p:nvPr/>
        </p:nvSpPr>
        <p:spPr>
          <a:xfrm>
            <a:off x="1611262" y="1604127"/>
            <a:ext cx="297670" cy="297670"/>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Oval 25">
            <a:extLst>
              <a:ext uri="{FF2B5EF4-FFF2-40B4-BE49-F238E27FC236}">
                <a16:creationId xmlns:a16="http://schemas.microsoft.com/office/drawing/2014/main" id="{24CB32F8-6C8F-CA45-A09B-4D7E69E3987C}"/>
              </a:ext>
            </a:extLst>
          </p:cNvPr>
          <p:cNvSpPr/>
          <p:nvPr/>
        </p:nvSpPr>
        <p:spPr>
          <a:xfrm>
            <a:off x="1611262" y="3121833"/>
            <a:ext cx="297670" cy="297670"/>
          </a:xfrm>
          <a:prstGeom prst="ellipse">
            <a:avLst/>
          </a:prstGeom>
          <a:solidFill>
            <a:srgbClr val="FFC00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Oval 25">
            <a:extLst>
              <a:ext uri="{FF2B5EF4-FFF2-40B4-BE49-F238E27FC236}">
                <a16:creationId xmlns:a16="http://schemas.microsoft.com/office/drawing/2014/main" id="{D6F447DE-5411-0A49-87DD-6B5307F59F7B}"/>
              </a:ext>
            </a:extLst>
          </p:cNvPr>
          <p:cNvSpPr/>
          <p:nvPr/>
        </p:nvSpPr>
        <p:spPr>
          <a:xfrm>
            <a:off x="1611262" y="4216395"/>
            <a:ext cx="297670" cy="297670"/>
          </a:xfrm>
          <a:prstGeom prst="ellipse">
            <a:avLst/>
          </a:prstGeom>
          <a:solidFill>
            <a:srgbClr val="FFC00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Oval 25">
            <a:extLst>
              <a:ext uri="{FF2B5EF4-FFF2-40B4-BE49-F238E27FC236}">
                <a16:creationId xmlns:a16="http://schemas.microsoft.com/office/drawing/2014/main" id="{4793899E-7145-194A-A6DA-49B2A4B838FF}"/>
              </a:ext>
            </a:extLst>
          </p:cNvPr>
          <p:cNvSpPr/>
          <p:nvPr/>
        </p:nvSpPr>
        <p:spPr>
          <a:xfrm>
            <a:off x="1611262" y="4936475"/>
            <a:ext cx="297670" cy="297670"/>
          </a:xfrm>
          <a:prstGeom prst="ellipse">
            <a:avLst/>
          </a:prstGeom>
          <a:solidFill>
            <a:srgbClr val="FFC00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Oval 25">
            <a:extLst>
              <a:ext uri="{FF2B5EF4-FFF2-40B4-BE49-F238E27FC236}">
                <a16:creationId xmlns:a16="http://schemas.microsoft.com/office/drawing/2014/main" id="{A36F429B-38E6-6C4F-9B3F-D80824C76BEF}"/>
              </a:ext>
            </a:extLst>
          </p:cNvPr>
          <p:cNvSpPr/>
          <p:nvPr/>
        </p:nvSpPr>
        <p:spPr>
          <a:xfrm>
            <a:off x="1611262" y="5728563"/>
            <a:ext cx="297670" cy="297670"/>
          </a:xfrm>
          <a:prstGeom prst="ellipse">
            <a:avLst/>
          </a:prstGeom>
          <a:solidFill>
            <a:srgbClr val="FFC00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0196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22" presetClass="entr" presetSubtype="8" fill="hold" grpId="0" nodeType="with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Effect transition="in" filter="wipe(left)">
                                      <p:cBhvr>
                                        <p:cTn id="21" dur="1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left)">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left)">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wipe(left)">
                                      <p:cBhvr>
                                        <p:cTn id="54" dur="5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Effect transition="in" filter="wipe(left)">
                                      <p:cBhvr>
                                        <p:cTn id="6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animBg="1"/>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9C72F9-28F6-4CF8-9B25-DD3ADB998B53}"/>
              </a:ext>
            </a:extLst>
          </p:cNvPr>
          <p:cNvSpPr>
            <a:spLocks noGrp="1"/>
          </p:cNvSpPr>
          <p:nvPr>
            <p:ph type="title" idx="4294967295"/>
          </p:nvPr>
        </p:nvSpPr>
        <p:spPr>
          <a:xfrm>
            <a:off x="-84083" y="5252323"/>
            <a:ext cx="12360166" cy="665004"/>
          </a:xfrm>
        </p:spPr>
        <p:txBody>
          <a:bodyPr anchor="t"/>
          <a:lstStyle/>
          <a:p>
            <a:pPr algn="ctr">
              <a:lnSpc>
                <a:spcPts val="4880"/>
              </a:lnSpc>
            </a:pPr>
            <a:r>
              <a:rPr lang="pl-PL" sz="1800" b="0" dirty="0" err="1">
                <a:solidFill>
                  <a:schemeClr val="bg1"/>
                </a:solidFill>
                <a:latin typeface="Arial" panose="020B0604020202020204" pitchFamily="34" charset="0"/>
                <a:cs typeface="Arial" panose="020B0604020202020204" pitchFamily="34" charset="0"/>
              </a:rPr>
              <a:t>www.uniqa.pl</a:t>
            </a:r>
            <a:endParaRPr lang="pl-PL" sz="1800" b="0" dirty="0">
              <a:solidFill>
                <a:schemeClr val="bg1"/>
              </a:solidFill>
              <a:latin typeface="Arial" panose="020B0604020202020204" pitchFamily="34" charset="0"/>
              <a:cs typeface="Arial" panose="020B0604020202020204" pitchFamily="34" charset="0"/>
            </a:endParaRPr>
          </a:p>
        </p:txBody>
      </p:sp>
      <p:sp>
        <p:nvSpPr>
          <p:cNvPr id="6" name="Tytuł 1">
            <a:extLst>
              <a:ext uri="{FF2B5EF4-FFF2-40B4-BE49-F238E27FC236}">
                <a16:creationId xmlns:a16="http://schemas.microsoft.com/office/drawing/2014/main" id="{0622859C-4BAF-664C-9F34-8B136574747F}"/>
              </a:ext>
            </a:extLst>
          </p:cNvPr>
          <p:cNvSpPr txBox="1">
            <a:spLocks/>
          </p:cNvSpPr>
          <p:nvPr/>
        </p:nvSpPr>
        <p:spPr>
          <a:xfrm>
            <a:off x="-84083" y="2980184"/>
            <a:ext cx="12360166" cy="665004"/>
          </a:xfrm>
          <a:prstGeom prst="rect">
            <a:avLst/>
          </a:prstGeom>
        </p:spPr>
        <p:txBody>
          <a:bodyPr vert="horz" lIns="91440" tIns="45720" rIns="91440" bIns="45720" rtlCol="0" anchor="t" anchorCtr="0">
            <a:noAutofit/>
          </a:bodyPr>
          <a:lstStyle>
            <a:lvl1pPr algn="r" defTabSz="914400" rtl="0" eaLnBrk="1" latinLnBrk="0" hangingPunct="1">
              <a:spcBef>
                <a:spcPct val="0"/>
              </a:spcBef>
              <a:buNone/>
              <a:defRPr sz="2800" b="1" kern="1200" baseline="0">
                <a:solidFill>
                  <a:srgbClr val="005EA4"/>
                </a:solidFill>
                <a:latin typeface="Arial" panose="020B0604020202020204" pitchFamily="34" charset="0"/>
                <a:ea typeface="+mj-ea"/>
                <a:cs typeface="Arial" panose="020B0604020202020204" pitchFamily="34" charset="0"/>
              </a:defRPr>
            </a:lvl1pPr>
          </a:lstStyle>
          <a:p>
            <a:pPr algn="ctr">
              <a:lnSpc>
                <a:spcPts val="4880"/>
              </a:lnSpc>
            </a:pPr>
            <a:r>
              <a:rPr lang="pl-PL" sz="3900" b="0" dirty="0">
                <a:solidFill>
                  <a:schemeClr val="bg1"/>
                </a:solidFill>
              </a:rPr>
              <a:t>Dziękuję za uwagę</a:t>
            </a:r>
          </a:p>
        </p:txBody>
      </p:sp>
      <p:pic>
        <p:nvPicPr>
          <p:cNvPr id="7" name="Obraz 6">
            <a:extLst>
              <a:ext uri="{FF2B5EF4-FFF2-40B4-BE49-F238E27FC236}">
                <a16:creationId xmlns:a16="http://schemas.microsoft.com/office/drawing/2014/main" id="{CB749459-D49A-A04C-B348-3B99C9298D20}"/>
              </a:ext>
            </a:extLst>
          </p:cNvPr>
          <p:cNvPicPr>
            <a:picLocks noChangeAspect="1"/>
          </p:cNvPicPr>
          <p:nvPr/>
        </p:nvPicPr>
        <p:blipFill>
          <a:blip r:embed="rId3"/>
          <a:stretch>
            <a:fillRect/>
          </a:stretch>
        </p:blipFill>
        <p:spPr>
          <a:xfrm rot="8283209">
            <a:off x="5693541" y="496984"/>
            <a:ext cx="3282293" cy="947093"/>
          </a:xfrm>
          <a:prstGeom prst="rect">
            <a:avLst/>
          </a:prstGeom>
        </p:spPr>
      </p:pic>
      <p:pic>
        <p:nvPicPr>
          <p:cNvPr id="4" name="Obraz 3">
            <a:extLst>
              <a:ext uri="{FF2B5EF4-FFF2-40B4-BE49-F238E27FC236}">
                <a16:creationId xmlns:a16="http://schemas.microsoft.com/office/drawing/2014/main" id="{1821FF63-C6E0-F744-AE3D-0FF5B3282AE4}"/>
              </a:ext>
            </a:extLst>
          </p:cNvPr>
          <p:cNvPicPr>
            <a:picLocks noChangeAspect="1"/>
          </p:cNvPicPr>
          <p:nvPr/>
        </p:nvPicPr>
        <p:blipFill>
          <a:blip r:embed="rId4"/>
          <a:stretch>
            <a:fillRect/>
          </a:stretch>
        </p:blipFill>
        <p:spPr>
          <a:xfrm rot="2291859">
            <a:off x="3287111" y="613761"/>
            <a:ext cx="4564117" cy="1815600"/>
          </a:xfrm>
          <a:prstGeom prst="rect">
            <a:avLst/>
          </a:prstGeom>
        </p:spPr>
      </p:pic>
    </p:spTree>
    <p:extLst>
      <p:ext uri="{BB962C8B-B14F-4D97-AF65-F5344CB8AC3E}">
        <p14:creationId xmlns:p14="http://schemas.microsoft.com/office/powerpoint/2010/main" val="102455850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fika 8" descr="Smartfon">
            <a:extLst>
              <a:ext uri="{FF2B5EF4-FFF2-40B4-BE49-F238E27FC236}">
                <a16:creationId xmlns:a16="http://schemas.microsoft.com/office/drawing/2014/main" id="{9D8885C1-C539-4D49-A64E-6B5DE77C99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420" y="1998186"/>
            <a:ext cx="673768" cy="673768"/>
          </a:xfrm>
          <a:prstGeom prst="rect">
            <a:avLst/>
          </a:prstGeom>
        </p:spPr>
      </p:pic>
      <p:pic>
        <p:nvPicPr>
          <p:cNvPr id="13" name="Grafika 12" descr="Ucho">
            <a:extLst>
              <a:ext uri="{FF2B5EF4-FFF2-40B4-BE49-F238E27FC236}">
                <a16:creationId xmlns:a16="http://schemas.microsoft.com/office/drawing/2014/main" id="{5716E63F-A3C7-4140-8008-BDAB9F3EDE3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7199" y="3167217"/>
            <a:ext cx="788761" cy="788761"/>
          </a:xfrm>
          <a:prstGeom prst="rect">
            <a:avLst/>
          </a:prstGeom>
        </p:spPr>
      </p:pic>
      <p:pic>
        <p:nvPicPr>
          <p:cNvPr id="15" name="Grafika 14" descr="Wargi">
            <a:extLst>
              <a:ext uri="{FF2B5EF4-FFF2-40B4-BE49-F238E27FC236}">
                <a16:creationId xmlns:a16="http://schemas.microsoft.com/office/drawing/2014/main" id="{8E21C504-5C9D-4A8A-AB88-B345F76B97D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8788" y="4366186"/>
            <a:ext cx="831720" cy="831720"/>
          </a:xfrm>
          <a:prstGeom prst="rect">
            <a:avLst/>
          </a:prstGeom>
        </p:spPr>
      </p:pic>
      <p:pic>
        <p:nvPicPr>
          <p:cNvPr id="17" name="Grafika 16" descr="Wspólny sukces">
            <a:extLst>
              <a:ext uri="{FF2B5EF4-FFF2-40B4-BE49-F238E27FC236}">
                <a16:creationId xmlns:a16="http://schemas.microsoft.com/office/drawing/2014/main" id="{2E922696-F6AE-4BEA-AEE1-98226487FF9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92977" y="3239769"/>
            <a:ext cx="655988" cy="655988"/>
          </a:xfrm>
          <a:prstGeom prst="rect">
            <a:avLst/>
          </a:prstGeom>
        </p:spPr>
      </p:pic>
      <p:grpSp>
        <p:nvGrpSpPr>
          <p:cNvPr id="22" name="Grupa 21">
            <a:extLst>
              <a:ext uri="{FF2B5EF4-FFF2-40B4-BE49-F238E27FC236}">
                <a16:creationId xmlns:a16="http://schemas.microsoft.com/office/drawing/2014/main" id="{9B3AF7AB-1B98-43A7-99F2-A6209346804E}"/>
              </a:ext>
            </a:extLst>
          </p:cNvPr>
          <p:cNvGrpSpPr/>
          <p:nvPr/>
        </p:nvGrpSpPr>
        <p:grpSpPr>
          <a:xfrm>
            <a:off x="6621548" y="1943021"/>
            <a:ext cx="788098" cy="827580"/>
            <a:chOff x="5638800" y="2971800"/>
            <a:chExt cx="914400" cy="1319634"/>
          </a:xfr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grpSpPr>
        <p:pic>
          <p:nvPicPr>
            <p:cNvPr id="19" name="Grafika 18" descr="Strzałka prosta">
              <a:extLst>
                <a:ext uri="{FF2B5EF4-FFF2-40B4-BE49-F238E27FC236}">
                  <a16:creationId xmlns:a16="http://schemas.microsoft.com/office/drawing/2014/main" id="{C4E3E479-5A86-4E02-8A85-56270388061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2971800"/>
              <a:ext cx="914400" cy="914400"/>
            </a:xfrm>
            <a:prstGeom prst="rect">
              <a:avLst/>
            </a:prstGeom>
          </p:spPr>
        </p:pic>
        <p:pic>
          <p:nvPicPr>
            <p:cNvPr id="21" name="Grafika 20" descr="Strzałka lekko zakrzywiona">
              <a:extLst>
                <a:ext uri="{FF2B5EF4-FFF2-40B4-BE49-F238E27FC236}">
                  <a16:creationId xmlns:a16="http://schemas.microsoft.com/office/drawing/2014/main" id="{67AC2A88-DA25-45B3-B428-969F3435A17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38800" y="3377034"/>
              <a:ext cx="914400" cy="914400"/>
            </a:xfrm>
            <a:prstGeom prst="rect">
              <a:avLst/>
            </a:prstGeom>
          </p:spPr>
        </p:pic>
      </p:grpSp>
      <p:sp>
        <p:nvSpPr>
          <p:cNvPr id="25" name="pole tekstowe 24">
            <a:extLst>
              <a:ext uri="{FF2B5EF4-FFF2-40B4-BE49-F238E27FC236}">
                <a16:creationId xmlns:a16="http://schemas.microsoft.com/office/drawing/2014/main" id="{37EB98EC-13B1-4710-B4E1-D62BF8DF1B73}"/>
              </a:ext>
            </a:extLst>
          </p:cNvPr>
          <p:cNvSpPr txBox="1"/>
          <p:nvPr/>
        </p:nvSpPr>
        <p:spPr>
          <a:xfrm>
            <a:off x="2063259" y="2196460"/>
            <a:ext cx="4102308" cy="338554"/>
          </a:xfrm>
          <a:prstGeom prst="rect">
            <a:avLst/>
          </a:prstGeom>
          <a:noFill/>
        </p:spPr>
        <p:txBody>
          <a:bodyPr wrap="square" rtlCol="0">
            <a:spAutoFit/>
          </a:bodyPr>
          <a:lstStyle/>
          <a:p>
            <a:r>
              <a:rPr lang="pl-PL" sz="1600" dirty="0">
                <a:solidFill>
                  <a:srgbClr val="005EA4"/>
                </a:solidFill>
              </a:rPr>
              <a:t>wyłączamy dźwięk i wibrację w telefonie</a:t>
            </a:r>
          </a:p>
        </p:txBody>
      </p:sp>
      <p:sp>
        <p:nvSpPr>
          <p:cNvPr id="45" name="pole tekstowe 44">
            <a:extLst>
              <a:ext uri="{FF2B5EF4-FFF2-40B4-BE49-F238E27FC236}">
                <a16:creationId xmlns:a16="http://schemas.microsoft.com/office/drawing/2014/main" id="{6D05B40A-8C28-4455-A56C-E6D7CE22A33E}"/>
              </a:ext>
            </a:extLst>
          </p:cNvPr>
          <p:cNvSpPr txBox="1"/>
          <p:nvPr/>
        </p:nvSpPr>
        <p:spPr>
          <a:xfrm>
            <a:off x="2063259" y="3418062"/>
            <a:ext cx="3547672" cy="338554"/>
          </a:xfrm>
          <a:prstGeom prst="rect">
            <a:avLst/>
          </a:prstGeom>
          <a:noFill/>
        </p:spPr>
        <p:txBody>
          <a:bodyPr wrap="square" rtlCol="0">
            <a:spAutoFit/>
          </a:bodyPr>
          <a:lstStyle/>
          <a:p>
            <a:r>
              <a:rPr lang="pl-PL" sz="1600" dirty="0">
                <a:solidFill>
                  <a:srgbClr val="005EA4"/>
                </a:solidFill>
              </a:rPr>
              <a:t>słuchamy innych, nie przerywamy</a:t>
            </a:r>
          </a:p>
        </p:txBody>
      </p:sp>
      <p:sp>
        <p:nvSpPr>
          <p:cNvPr id="46" name="pole tekstowe 45">
            <a:extLst>
              <a:ext uri="{FF2B5EF4-FFF2-40B4-BE49-F238E27FC236}">
                <a16:creationId xmlns:a16="http://schemas.microsoft.com/office/drawing/2014/main" id="{0D4EC80E-D313-42E0-AAAF-E6905F62379C}"/>
              </a:ext>
            </a:extLst>
          </p:cNvPr>
          <p:cNvSpPr txBox="1"/>
          <p:nvPr/>
        </p:nvSpPr>
        <p:spPr>
          <a:xfrm>
            <a:off x="2063259" y="4617664"/>
            <a:ext cx="4102309" cy="338554"/>
          </a:xfrm>
          <a:prstGeom prst="rect">
            <a:avLst/>
          </a:prstGeom>
          <a:noFill/>
        </p:spPr>
        <p:txBody>
          <a:bodyPr wrap="square" rtlCol="0">
            <a:spAutoFit/>
          </a:bodyPr>
          <a:lstStyle/>
          <a:p>
            <a:r>
              <a:rPr lang="pl-PL" sz="1600" dirty="0">
                <a:solidFill>
                  <a:srgbClr val="005EA4"/>
                </a:solidFill>
              </a:rPr>
              <a:t>dzielimy się doświadczeniem</a:t>
            </a:r>
          </a:p>
        </p:txBody>
      </p:sp>
      <p:sp>
        <p:nvSpPr>
          <p:cNvPr id="47" name="pole tekstowe 46">
            <a:extLst>
              <a:ext uri="{FF2B5EF4-FFF2-40B4-BE49-F238E27FC236}">
                <a16:creationId xmlns:a16="http://schemas.microsoft.com/office/drawing/2014/main" id="{7F9A4B31-5295-473B-B6B2-723A2BDCCBD6}"/>
              </a:ext>
            </a:extLst>
          </p:cNvPr>
          <p:cNvSpPr txBox="1"/>
          <p:nvPr/>
        </p:nvSpPr>
        <p:spPr>
          <a:xfrm>
            <a:off x="7673620" y="4617664"/>
            <a:ext cx="4893041" cy="338554"/>
          </a:xfrm>
          <a:prstGeom prst="rect">
            <a:avLst/>
          </a:prstGeom>
          <a:noFill/>
        </p:spPr>
        <p:txBody>
          <a:bodyPr wrap="square" rtlCol="0">
            <a:spAutoFit/>
          </a:bodyPr>
          <a:lstStyle/>
          <a:p>
            <a:r>
              <a:rPr lang="pl-PL" sz="1600" dirty="0">
                <a:solidFill>
                  <a:srgbClr val="005EA4"/>
                </a:solidFill>
              </a:rPr>
              <a:t>angażujemy się</a:t>
            </a:r>
          </a:p>
        </p:txBody>
      </p:sp>
      <p:sp>
        <p:nvSpPr>
          <p:cNvPr id="48" name="pole tekstowe 47">
            <a:extLst>
              <a:ext uri="{FF2B5EF4-FFF2-40B4-BE49-F238E27FC236}">
                <a16:creationId xmlns:a16="http://schemas.microsoft.com/office/drawing/2014/main" id="{8EBEDC48-3C38-4604-AEDD-C9C1334B6CD4}"/>
              </a:ext>
            </a:extLst>
          </p:cNvPr>
          <p:cNvSpPr txBox="1"/>
          <p:nvPr/>
        </p:nvSpPr>
        <p:spPr>
          <a:xfrm>
            <a:off x="7673620" y="2196460"/>
            <a:ext cx="4592442" cy="338554"/>
          </a:xfrm>
          <a:prstGeom prst="rect">
            <a:avLst/>
          </a:prstGeom>
          <a:noFill/>
        </p:spPr>
        <p:txBody>
          <a:bodyPr wrap="square" rtlCol="0">
            <a:spAutoFit/>
          </a:bodyPr>
          <a:lstStyle/>
          <a:p>
            <a:r>
              <a:rPr lang="pl-PL" sz="1600" dirty="0">
                <a:solidFill>
                  <a:srgbClr val="005EA4"/>
                </a:solidFill>
              </a:rPr>
              <a:t>udzielamy i odbieramy informację zwrotną</a:t>
            </a:r>
          </a:p>
        </p:txBody>
      </p:sp>
      <p:sp>
        <p:nvSpPr>
          <p:cNvPr id="3" name="Prostokąt 2">
            <a:extLst>
              <a:ext uri="{FF2B5EF4-FFF2-40B4-BE49-F238E27FC236}">
                <a16:creationId xmlns:a16="http://schemas.microsoft.com/office/drawing/2014/main" id="{919C23B1-DF14-42D0-9479-C95819916211}"/>
              </a:ext>
            </a:extLst>
          </p:cNvPr>
          <p:cNvSpPr/>
          <p:nvPr/>
        </p:nvSpPr>
        <p:spPr>
          <a:xfrm>
            <a:off x="7673620" y="3418062"/>
            <a:ext cx="3215945" cy="338554"/>
          </a:xfrm>
          <a:prstGeom prst="rect">
            <a:avLst/>
          </a:prstGeom>
        </p:spPr>
        <p:txBody>
          <a:bodyPr wrap="none">
            <a:spAutoFit/>
          </a:bodyPr>
          <a:lstStyle/>
          <a:p>
            <a:r>
              <a:rPr lang="pl-PL" sz="1600" dirty="0">
                <a:solidFill>
                  <a:srgbClr val="005EA4"/>
                </a:solidFill>
              </a:rPr>
              <a:t>dajemy prawo „wolności wyboru” </a:t>
            </a:r>
          </a:p>
        </p:txBody>
      </p:sp>
      <p:pic>
        <p:nvPicPr>
          <p:cNvPr id="5" name="Grafika 4" descr="Grupowa burza mózgów">
            <a:extLst>
              <a:ext uri="{FF2B5EF4-FFF2-40B4-BE49-F238E27FC236}">
                <a16:creationId xmlns:a16="http://schemas.microsoft.com/office/drawing/2014/main" id="{AB71FA7B-48AD-454E-8320-9E9ADDE6CE1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15991" y="4345767"/>
            <a:ext cx="765422" cy="765422"/>
          </a:xfrm>
          <a:prstGeom prst="rect">
            <a:avLst/>
          </a:prstGeom>
        </p:spPr>
      </p:pic>
      <p:sp>
        <p:nvSpPr>
          <p:cNvPr id="6" name="pole tekstowe 5">
            <a:extLst>
              <a:ext uri="{FF2B5EF4-FFF2-40B4-BE49-F238E27FC236}">
                <a16:creationId xmlns:a16="http://schemas.microsoft.com/office/drawing/2014/main" id="{08DAF949-4C60-4512-A975-9BFE629FF024}"/>
              </a:ext>
            </a:extLst>
          </p:cNvPr>
          <p:cNvSpPr txBox="1"/>
          <p:nvPr/>
        </p:nvSpPr>
        <p:spPr>
          <a:xfrm>
            <a:off x="3218820" y="5748303"/>
            <a:ext cx="6220918" cy="400110"/>
          </a:xfrm>
          <a:prstGeom prst="rect">
            <a:avLst/>
          </a:prstGeom>
          <a:noFill/>
        </p:spPr>
        <p:txBody>
          <a:bodyPr wrap="square" rtlCol="0">
            <a:spAutoFit/>
          </a:bodyPr>
          <a:lstStyle/>
          <a:p>
            <a:r>
              <a:rPr lang="pl-PL" sz="2000" b="1" dirty="0">
                <a:solidFill>
                  <a:schemeClr val="tx1">
                    <a:lumMod val="50000"/>
                    <a:lumOff val="50000"/>
                  </a:schemeClr>
                </a:solidFill>
              </a:rPr>
              <a:t>Czy takie zasady są dla Was w porządku? </a:t>
            </a:r>
          </a:p>
        </p:txBody>
      </p:sp>
      <p:sp>
        <p:nvSpPr>
          <p:cNvPr id="18" name="Titel 1">
            <a:extLst>
              <a:ext uri="{FF2B5EF4-FFF2-40B4-BE49-F238E27FC236}">
                <a16:creationId xmlns:a16="http://schemas.microsoft.com/office/drawing/2014/main" id="{229264FC-7F6D-A04B-A21C-F8ECC4032748}"/>
              </a:ext>
            </a:extLst>
          </p:cNvPr>
          <p:cNvSpPr txBox="1">
            <a:spLocks/>
          </p:cNvSpPr>
          <p:nvPr/>
        </p:nvSpPr>
        <p:spPr>
          <a:xfrm>
            <a:off x="3632926" y="0"/>
            <a:ext cx="8098064"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Kontrakt, czyli zasady współpracy</a:t>
            </a:r>
            <a:endParaRPr lang="de-DE" sz="2800" dirty="0">
              <a:solidFill>
                <a:srgbClr val="005EA4"/>
              </a:solidFill>
            </a:endParaRPr>
          </a:p>
        </p:txBody>
      </p:sp>
      <p:sp>
        <p:nvSpPr>
          <p:cNvPr id="23" name="Owal 21">
            <a:extLst>
              <a:ext uri="{FF2B5EF4-FFF2-40B4-BE49-F238E27FC236}">
                <a16:creationId xmlns:a16="http://schemas.microsoft.com/office/drawing/2014/main" id="{8A0B8B2F-5FAC-1D4A-BC38-FB37CF7FC379}"/>
              </a:ext>
            </a:extLst>
          </p:cNvPr>
          <p:cNvSpPr/>
          <p:nvPr/>
        </p:nvSpPr>
        <p:spPr>
          <a:xfrm>
            <a:off x="880829" y="1857312"/>
            <a:ext cx="1009150" cy="1009150"/>
          </a:xfrm>
          <a:prstGeom prst="ellipse">
            <a:avLst/>
          </a:prstGeom>
          <a:noFill/>
          <a:ln w="12700">
            <a:solidFill>
              <a:srgbClr val="005EA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
        <p:nvSpPr>
          <p:cNvPr id="24" name="Owal 21">
            <a:extLst>
              <a:ext uri="{FF2B5EF4-FFF2-40B4-BE49-F238E27FC236}">
                <a16:creationId xmlns:a16="http://schemas.microsoft.com/office/drawing/2014/main" id="{89A39B23-EF71-974B-AAEB-71A58E2C823E}"/>
              </a:ext>
            </a:extLst>
          </p:cNvPr>
          <p:cNvSpPr/>
          <p:nvPr/>
        </p:nvSpPr>
        <p:spPr>
          <a:xfrm>
            <a:off x="880829" y="3072539"/>
            <a:ext cx="1009150" cy="1009150"/>
          </a:xfrm>
          <a:prstGeom prst="ellipse">
            <a:avLst/>
          </a:prstGeom>
          <a:noFill/>
          <a:ln w="12700">
            <a:solidFill>
              <a:srgbClr val="005EA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
        <p:nvSpPr>
          <p:cNvPr id="26" name="Owal 21">
            <a:extLst>
              <a:ext uri="{FF2B5EF4-FFF2-40B4-BE49-F238E27FC236}">
                <a16:creationId xmlns:a16="http://schemas.microsoft.com/office/drawing/2014/main" id="{A7208C7C-4F55-2E4D-AB45-A78D7175C0AF}"/>
              </a:ext>
            </a:extLst>
          </p:cNvPr>
          <p:cNvSpPr/>
          <p:nvPr/>
        </p:nvSpPr>
        <p:spPr>
          <a:xfrm>
            <a:off x="880829" y="4270210"/>
            <a:ext cx="1009150" cy="1009150"/>
          </a:xfrm>
          <a:prstGeom prst="ellipse">
            <a:avLst/>
          </a:prstGeom>
          <a:noFill/>
          <a:ln w="12700">
            <a:solidFill>
              <a:srgbClr val="005EA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
        <p:nvSpPr>
          <p:cNvPr id="27" name="Owal 21">
            <a:extLst>
              <a:ext uri="{FF2B5EF4-FFF2-40B4-BE49-F238E27FC236}">
                <a16:creationId xmlns:a16="http://schemas.microsoft.com/office/drawing/2014/main" id="{AE89C5E4-1E40-4845-8422-57C8875F19F0}"/>
              </a:ext>
            </a:extLst>
          </p:cNvPr>
          <p:cNvSpPr/>
          <p:nvPr/>
        </p:nvSpPr>
        <p:spPr>
          <a:xfrm>
            <a:off x="6494425" y="1857312"/>
            <a:ext cx="1009150" cy="1009150"/>
          </a:xfrm>
          <a:prstGeom prst="ellipse">
            <a:avLst/>
          </a:prstGeom>
          <a:noFill/>
          <a:ln w="12700">
            <a:solidFill>
              <a:srgbClr val="005EA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
        <p:nvSpPr>
          <p:cNvPr id="28" name="Owal 21">
            <a:extLst>
              <a:ext uri="{FF2B5EF4-FFF2-40B4-BE49-F238E27FC236}">
                <a16:creationId xmlns:a16="http://schemas.microsoft.com/office/drawing/2014/main" id="{5AA7A35F-5194-BE4A-990C-5685963D429C}"/>
              </a:ext>
            </a:extLst>
          </p:cNvPr>
          <p:cNvSpPr/>
          <p:nvPr/>
        </p:nvSpPr>
        <p:spPr>
          <a:xfrm>
            <a:off x="6494425" y="3072539"/>
            <a:ext cx="1009150" cy="1009150"/>
          </a:xfrm>
          <a:prstGeom prst="ellipse">
            <a:avLst/>
          </a:prstGeom>
          <a:noFill/>
          <a:ln w="12700">
            <a:solidFill>
              <a:srgbClr val="005EA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
        <p:nvSpPr>
          <p:cNvPr id="29" name="Owal 21">
            <a:extLst>
              <a:ext uri="{FF2B5EF4-FFF2-40B4-BE49-F238E27FC236}">
                <a16:creationId xmlns:a16="http://schemas.microsoft.com/office/drawing/2014/main" id="{090CF1B4-7542-3647-B214-847620C3FC57}"/>
              </a:ext>
            </a:extLst>
          </p:cNvPr>
          <p:cNvSpPr/>
          <p:nvPr/>
        </p:nvSpPr>
        <p:spPr>
          <a:xfrm>
            <a:off x="6494425" y="4270210"/>
            <a:ext cx="1009150" cy="1009150"/>
          </a:xfrm>
          <a:prstGeom prst="ellipse">
            <a:avLst/>
          </a:prstGeom>
          <a:noFill/>
          <a:ln w="12700">
            <a:solidFill>
              <a:srgbClr val="005EA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mj-lt"/>
            </a:endParaRPr>
          </a:p>
        </p:txBody>
      </p:sp>
    </p:spTree>
    <p:extLst>
      <p:ext uri="{BB962C8B-B14F-4D97-AF65-F5344CB8AC3E}">
        <p14:creationId xmlns:p14="http://schemas.microsoft.com/office/powerpoint/2010/main" val="814889579"/>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 presetClass="entr" presetSubtype="4" fill="hold" nodeType="afterEffect" p14:presetBounceEnd="5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2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50000">
                                          <p:cBhvr additive="base">
                                            <p:cTn id="15" dur="12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0000">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14:bounceEnd="50000">
                                          <p:cBhvr additive="base">
                                            <p:cTn id="19" dur="12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20" dur="12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50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50000">
                                          <p:cBhvr additive="base">
                                            <p:cTn id="23" dur="12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4" dur="12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50000">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14:bounceEnd="50000">
                                          <p:cBhvr additive="base">
                                            <p:cTn id="27" dur="12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28" dur="12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50000">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14:bounceEnd="50000">
                                          <p:cBhvr additive="base">
                                            <p:cTn id="31" dur="12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32" dur="12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50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50000">
                                          <p:cBhvr additive="base">
                                            <p:cTn id="35" dur="12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36" dur="12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14:presetBounceEnd="50000">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14:bounceEnd="50000">
                                          <p:cBhvr additive="base">
                                            <p:cTn id="39" dur="12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40" dur="12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50000">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14:bounceEnd="50000">
                                          <p:cBhvr additive="base">
                                            <p:cTn id="43" dur="12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44" dur="12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50000">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14:bounceEnd="50000">
                                          <p:cBhvr additive="base">
                                            <p:cTn id="47" dur="12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48" dur="12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14:presetBounceEnd="50000">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14:bounceEnd="50000">
                                          <p:cBhvr additive="base">
                                            <p:cTn id="51" dur="12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52" dur="12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14:presetBounceEnd="50000">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14:bounceEnd="50000">
                                          <p:cBhvr additive="base">
                                            <p:cTn id="55" dur="12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56" dur="1200" fill="hold"/>
                                            <p:tgtEl>
                                              <p:spTgt spid="29"/>
                                            </p:tgtEl>
                                            <p:attrNameLst>
                                              <p:attrName>ppt_y</p:attrName>
                                            </p:attrNameLst>
                                          </p:cBhvr>
                                          <p:tavLst>
                                            <p:tav tm="0">
                                              <p:val>
                                                <p:strVal val="1+#ppt_h/2"/>
                                              </p:val>
                                            </p:tav>
                                            <p:tav tm="100000">
                                              <p:val>
                                                <p:strVal val="#ppt_y"/>
                                              </p:val>
                                            </p:tav>
                                          </p:tavLst>
                                        </p:anim>
                                      </p:childTnLst>
                                    </p:cTn>
                                  </p:par>
                                </p:childTnLst>
                              </p:cTn>
                            </p:par>
                            <p:par>
                              <p:cTn id="57" fill="hold">
                                <p:stCondLst>
                                  <p:cond delay="2200"/>
                                </p:stCondLst>
                                <p:childTnLst>
                                  <p:par>
                                    <p:cTn id="58" presetID="22" presetClass="entr" presetSubtype="8"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childTnLst>
                              </p:cTn>
                            </p:par>
                            <p:par>
                              <p:cTn id="61" fill="hold">
                                <p:stCondLst>
                                  <p:cond delay="2700"/>
                                </p:stCondLst>
                                <p:childTnLst>
                                  <p:par>
                                    <p:cTn id="62" presetID="22" presetClass="entr" presetSubtype="8"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childTnLst>
                              </p:cTn>
                            </p:par>
                            <p:par>
                              <p:cTn id="65" fill="hold">
                                <p:stCondLst>
                                  <p:cond delay="3200"/>
                                </p:stCondLst>
                                <p:childTnLst>
                                  <p:par>
                                    <p:cTn id="66" presetID="22" presetClass="entr" presetSubtype="8"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childTnLst>
                              </p:cTn>
                            </p:par>
                            <p:par>
                              <p:cTn id="69" fill="hold">
                                <p:stCondLst>
                                  <p:cond delay="3700"/>
                                </p:stCondLst>
                                <p:childTnLst>
                                  <p:par>
                                    <p:cTn id="70" presetID="22" presetClass="entr" presetSubtype="8"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wipe(left)">
                                          <p:cBhvr>
                                            <p:cTn id="72" dur="500"/>
                                            <p:tgtEl>
                                              <p:spTgt spid="48"/>
                                            </p:tgtEl>
                                          </p:cBhvr>
                                        </p:animEffect>
                                      </p:childTnLst>
                                    </p:cTn>
                                  </p:par>
                                </p:childTnLst>
                              </p:cTn>
                            </p:par>
                            <p:par>
                              <p:cTn id="73" fill="hold">
                                <p:stCondLst>
                                  <p:cond delay="4200"/>
                                </p:stCondLst>
                                <p:childTnLst>
                                  <p:par>
                                    <p:cTn id="74" presetID="22" presetClass="entr" presetSubtype="8"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4700"/>
                                </p:stCondLst>
                                <p:childTnLst>
                                  <p:par>
                                    <p:cTn id="78" presetID="22" presetClass="entr" presetSubtype="8"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left)">
                                          <p:cBhvr>
                                            <p:cTn id="80" dur="500"/>
                                            <p:tgtEl>
                                              <p:spTgt spid="47"/>
                                            </p:tgtEl>
                                          </p:cBhvr>
                                        </p:animEffect>
                                      </p:childTnLst>
                                    </p:cTn>
                                  </p:par>
                                </p:childTnLst>
                              </p:cTn>
                            </p:par>
                            <p:par>
                              <p:cTn id="81" fill="hold">
                                <p:stCondLst>
                                  <p:cond delay="5200"/>
                                </p:stCondLst>
                                <p:childTnLst>
                                  <p:par>
                                    <p:cTn id="82" presetID="2" presetClass="entr" presetSubtype="8" fill="hold" grpId="0" nodeType="afterEffect" p14:presetBounceEnd="50000">
                                      <p:stCondLst>
                                        <p:cond delay="1000"/>
                                      </p:stCondLst>
                                      <p:childTnLst>
                                        <p:set>
                                          <p:cBhvr>
                                            <p:cTn id="83" dur="1" fill="hold">
                                              <p:stCondLst>
                                                <p:cond delay="0"/>
                                              </p:stCondLst>
                                            </p:cTn>
                                            <p:tgtEl>
                                              <p:spTgt spid="6"/>
                                            </p:tgtEl>
                                            <p:attrNameLst>
                                              <p:attrName>style.visibility</p:attrName>
                                            </p:attrNameLst>
                                          </p:cBhvr>
                                          <p:to>
                                            <p:strVal val="visible"/>
                                          </p:to>
                                        </p:set>
                                        <p:anim calcmode="lin" valueType="num" p14:bounceEnd="50000">
                                          <p:cBhvr additive="base">
                                            <p:cTn id="84" dur="1500" fill="hold"/>
                                            <p:tgtEl>
                                              <p:spTgt spid="6"/>
                                            </p:tgtEl>
                                            <p:attrNameLst>
                                              <p:attrName>ppt_x</p:attrName>
                                            </p:attrNameLst>
                                          </p:cBhvr>
                                          <p:tavLst>
                                            <p:tav tm="0">
                                              <p:val>
                                                <p:strVal val="0-#ppt_w/2"/>
                                              </p:val>
                                            </p:tav>
                                            <p:tav tm="100000">
                                              <p:val>
                                                <p:strVal val="#ppt_x"/>
                                              </p:val>
                                            </p:tav>
                                          </p:tavLst>
                                        </p:anim>
                                        <p:anim calcmode="lin" valueType="num" p14:bounceEnd="50000">
                                          <p:cBhvr additive="base">
                                            <p:cTn id="85"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5" grpId="0"/>
          <p:bldP spid="46" grpId="0"/>
          <p:bldP spid="47" grpId="0"/>
          <p:bldP spid="48" grpId="0"/>
          <p:bldP spid="3" grpId="0"/>
          <p:bldP spid="6" grpId="0"/>
          <p:bldP spid="18" grpId="0"/>
          <p:bldP spid="23" grpId="0" animBg="1"/>
          <p:bldP spid="24" grpId="0" animBg="1"/>
          <p:bldP spid="26" grpId="0" animBg="1"/>
          <p:bldP spid="27" grpId="0" animBg="1"/>
          <p:bldP spid="28" grpId="0" animBg="1"/>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200" fill="hold"/>
                                            <p:tgtEl>
                                              <p:spTgt spid="9"/>
                                            </p:tgtEl>
                                            <p:attrNameLst>
                                              <p:attrName>ppt_x</p:attrName>
                                            </p:attrNameLst>
                                          </p:cBhvr>
                                          <p:tavLst>
                                            <p:tav tm="0">
                                              <p:val>
                                                <p:strVal val="#ppt_x"/>
                                              </p:val>
                                            </p:tav>
                                            <p:tav tm="100000">
                                              <p:val>
                                                <p:strVal val="#ppt_x"/>
                                              </p:val>
                                            </p:tav>
                                          </p:tavLst>
                                        </p:anim>
                                        <p:anim calcmode="lin" valueType="num">
                                          <p:cBhvr additive="base">
                                            <p:cTn id="12" dur="12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00" fill="hold"/>
                                            <p:tgtEl>
                                              <p:spTgt spid="13"/>
                                            </p:tgtEl>
                                            <p:attrNameLst>
                                              <p:attrName>ppt_x</p:attrName>
                                            </p:attrNameLst>
                                          </p:cBhvr>
                                          <p:tavLst>
                                            <p:tav tm="0">
                                              <p:val>
                                                <p:strVal val="#ppt_x"/>
                                              </p:val>
                                            </p:tav>
                                            <p:tav tm="100000">
                                              <p:val>
                                                <p:strVal val="#ppt_x"/>
                                              </p:val>
                                            </p:tav>
                                          </p:tavLst>
                                        </p:anim>
                                        <p:anim calcmode="lin" valueType="num">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200" fill="hold"/>
                                            <p:tgtEl>
                                              <p:spTgt spid="15"/>
                                            </p:tgtEl>
                                            <p:attrNameLst>
                                              <p:attrName>ppt_x</p:attrName>
                                            </p:attrNameLst>
                                          </p:cBhvr>
                                          <p:tavLst>
                                            <p:tav tm="0">
                                              <p:val>
                                                <p:strVal val="#ppt_x"/>
                                              </p:val>
                                            </p:tav>
                                            <p:tav tm="100000">
                                              <p:val>
                                                <p:strVal val="#ppt_x"/>
                                              </p:val>
                                            </p:tav>
                                          </p:tavLst>
                                        </p:anim>
                                        <p:anim calcmode="lin" valueType="num">
                                          <p:cBhvr additive="base">
                                            <p:cTn id="20" dur="12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200" fill="hold"/>
                                            <p:tgtEl>
                                              <p:spTgt spid="23"/>
                                            </p:tgtEl>
                                            <p:attrNameLst>
                                              <p:attrName>ppt_x</p:attrName>
                                            </p:attrNameLst>
                                          </p:cBhvr>
                                          <p:tavLst>
                                            <p:tav tm="0">
                                              <p:val>
                                                <p:strVal val="#ppt_x"/>
                                              </p:val>
                                            </p:tav>
                                            <p:tav tm="100000">
                                              <p:val>
                                                <p:strVal val="#ppt_x"/>
                                              </p:val>
                                            </p:tav>
                                          </p:tavLst>
                                        </p:anim>
                                        <p:anim calcmode="lin" valueType="num">
                                          <p:cBhvr additive="base">
                                            <p:cTn id="24" dur="12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200" fill="hold"/>
                                            <p:tgtEl>
                                              <p:spTgt spid="24"/>
                                            </p:tgtEl>
                                            <p:attrNameLst>
                                              <p:attrName>ppt_x</p:attrName>
                                            </p:attrNameLst>
                                          </p:cBhvr>
                                          <p:tavLst>
                                            <p:tav tm="0">
                                              <p:val>
                                                <p:strVal val="#ppt_x"/>
                                              </p:val>
                                            </p:tav>
                                            <p:tav tm="100000">
                                              <p:val>
                                                <p:strVal val="#ppt_x"/>
                                              </p:val>
                                            </p:tav>
                                          </p:tavLst>
                                        </p:anim>
                                        <p:anim calcmode="lin" valueType="num">
                                          <p:cBhvr additive="base">
                                            <p:cTn id="28" dur="12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200" fill="hold"/>
                                            <p:tgtEl>
                                              <p:spTgt spid="26"/>
                                            </p:tgtEl>
                                            <p:attrNameLst>
                                              <p:attrName>ppt_x</p:attrName>
                                            </p:attrNameLst>
                                          </p:cBhvr>
                                          <p:tavLst>
                                            <p:tav tm="0">
                                              <p:val>
                                                <p:strVal val="#ppt_x"/>
                                              </p:val>
                                            </p:tav>
                                            <p:tav tm="100000">
                                              <p:val>
                                                <p:strVal val="#ppt_x"/>
                                              </p:val>
                                            </p:tav>
                                          </p:tavLst>
                                        </p:anim>
                                        <p:anim calcmode="lin" valueType="num">
                                          <p:cBhvr additive="base">
                                            <p:cTn id="32" dur="12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200" fill="hold"/>
                                            <p:tgtEl>
                                              <p:spTgt spid="17"/>
                                            </p:tgtEl>
                                            <p:attrNameLst>
                                              <p:attrName>ppt_x</p:attrName>
                                            </p:attrNameLst>
                                          </p:cBhvr>
                                          <p:tavLst>
                                            <p:tav tm="0">
                                              <p:val>
                                                <p:strVal val="#ppt_x"/>
                                              </p:val>
                                            </p:tav>
                                            <p:tav tm="100000">
                                              <p:val>
                                                <p:strVal val="#ppt_x"/>
                                              </p:val>
                                            </p:tav>
                                          </p:tavLst>
                                        </p:anim>
                                        <p:anim calcmode="lin" valueType="num">
                                          <p:cBhvr additive="base">
                                            <p:cTn id="36" dur="12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200" fill="hold"/>
                                            <p:tgtEl>
                                              <p:spTgt spid="22"/>
                                            </p:tgtEl>
                                            <p:attrNameLst>
                                              <p:attrName>ppt_x</p:attrName>
                                            </p:attrNameLst>
                                          </p:cBhvr>
                                          <p:tavLst>
                                            <p:tav tm="0">
                                              <p:val>
                                                <p:strVal val="#ppt_x"/>
                                              </p:val>
                                            </p:tav>
                                            <p:tav tm="100000">
                                              <p:val>
                                                <p:strVal val="#ppt_x"/>
                                              </p:val>
                                            </p:tav>
                                          </p:tavLst>
                                        </p:anim>
                                        <p:anim calcmode="lin" valueType="num">
                                          <p:cBhvr additive="base">
                                            <p:cTn id="40" dur="12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200" fill="hold"/>
                                            <p:tgtEl>
                                              <p:spTgt spid="5"/>
                                            </p:tgtEl>
                                            <p:attrNameLst>
                                              <p:attrName>ppt_x</p:attrName>
                                            </p:attrNameLst>
                                          </p:cBhvr>
                                          <p:tavLst>
                                            <p:tav tm="0">
                                              <p:val>
                                                <p:strVal val="#ppt_x"/>
                                              </p:val>
                                            </p:tav>
                                            <p:tav tm="100000">
                                              <p:val>
                                                <p:strVal val="#ppt_x"/>
                                              </p:val>
                                            </p:tav>
                                          </p:tavLst>
                                        </p:anim>
                                        <p:anim calcmode="lin" valueType="num">
                                          <p:cBhvr additive="base">
                                            <p:cTn id="44" dur="12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1200" fill="hold"/>
                                            <p:tgtEl>
                                              <p:spTgt spid="27"/>
                                            </p:tgtEl>
                                            <p:attrNameLst>
                                              <p:attrName>ppt_x</p:attrName>
                                            </p:attrNameLst>
                                          </p:cBhvr>
                                          <p:tavLst>
                                            <p:tav tm="0">
                                              <p:val>
                                                <p:strVal val="#ppt_x"/>
                                              </p:val>
                                            </p:tav>
                                            <p:tav tm="100000">
                                              <p:val>
                                                <p:strVal val="#ppt_x"/>
                                              </p:val>
                                            </p:tav>
                                          </p:tavLst>
                                        </p:anim>
                                        <p:anim calcmode="lin" valueType="num">
                                          <p:cBhvr additive="base">
                                            <p:cTn id="48" dur="12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1200" fill="hold"/>
                                            <p:tgtEl>
                                              <p:spTgt spid="28"/>
                                            </p:tgtEl>
                                            <p:attrNameLst>
                                              <p:attrName>ppt_x</p:attrName>
                                            </p:attrNameLst>
                                          </p:cBhvr>
                                          <p:tavLst>
                                            <p:tav tm="0">
                                              <p:val>
                                                <p:strVal val="#ppt_x"/>
                                              </p:val>
                                            </p:tav>
                                            <p:tav tm="100000">
                                              <p:val>
                                                <p:strVal val="#ppt_x"/>
                                              </p:val>
                                            </p:tav>
                                          </p:tavLst>
                                        </p:anim>
                                        <p:anim calcmode="lin" valueType="num">
                                          <p:cBhvr additive="base">
                                            <p:cTn id="52" dur="12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1200" fill="hold"/>
                                            <p:tgtEl>
                                              <p:spTgt spid="29"/>
                                            </p:tgtEl>
                                            <p:attrNameLst>
                                              <p:attrName>ppt_x</p:attrName>
                                            </p:attrNameLst>
                                          </p:cBhvr>
                                          <p:tavLst>
                                            <p:tav tm="0">
                                              <p:val>
                                                <p:strVal val="#ppt_x"/>
                                              </p:val>
                                            </p:tav>
                                            <p:tav tm="100000">
                                              <p:val>
                                                <p:strVal val="#ppt_x"/>
                                              </p:val>
                                            </p:tav>
                                          </p:tavLst>
                                        </p:anim>
                                        <p:anim calcmode="lin" valueType="num">
                                          <p:cBhvr additive="base">
                                            <p:cTn id="56" dur="1200" fill="hold"/>
                                            <p:tgtEl>
                                              <p:spTgt spid="29"/>
                                            </p:tgtEl>
                                            <p:attrNameLst>
                                              <p:attrName>ppt_y</p:attrName>
                                            </p:attrNameLst>
                                          </p:cBhvr>
                                          <p:tavLst>
                                            <p:tav tm="0">
                                              <p:val>
                                                <p:strVal val="1+#ppt_h/2"/>
                                              </p:val>
                                            </p:tav>
                                            <p:tav tm="100000">
                                              <p:val>
                                                <p:strVal val="#ppt_y"/>
                                              </p:val>
                                            </p:tav>
                                          </p:tavLst>
                                        </p:anim>
                                      </p:childTnLst>
                                    </p:cTn>
                                  </p:par>
                                </p:childTnLst>
                              </p:cTn>
                            </p:par>
                            <p:par>
                              <p:cTn id="57" fill="hold">
                                <p:stCondLst>
                                  <p:cond delay="2200"/>
                                </p:stCondLst>
                                <p:childTnLst>
                                  <p:par>
                                    <p:cTn id="58" presetID="22" presetClass="entr" presetSubtype="8"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childTnLst>
                              </p:cTn>
                            </p:par>
                            <p:par>
                              <p:cTn id="61" fill="hold">
                                <p:stCondLst>
                                  <p:cond delay="2700"/>
                                </p:stCondLst>
                                <p:childTnLst>
                                  <p:par>
                                    <p:cTn id="62" presetID="22" presetClass="entr" presetSubtype="8"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childTnLst>
                              </p:cTn>
                            </p:par>
                            <p:par>
                              <p:cTn id="65" fill="hold">
                                <p:stCondLst>
                                  <p:cond delay="3200"/>
                                </p:stCondLst>
                                <p:childTnLst>
                                  <p:par>
                                    <p:cTn id="66" presetID="22" presetClass="entr" presetSubtype="8"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childTnLst>
                              </p:cTn>
                            </p:par>
                            <p:par>
                              <p:cTn id="69" fill="hold">
                                <p:stCondLst>
                                  <p:cond delay="3700"/>
                                </p:stCondLst>
                                <p:childTnLst>
                                  <p:par>
                                    <p:cTn id="70" presetID="22" presetClass="entr" presetSubtype="8"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wipe(left)">
                                          <p:cBhvr>
                                            <p:cTn id="72" dur="500"/>
                                            <p:tgtEl>
                                              <p:spTgt spid="48"/>
                                            </p:tgtEl>
                                          </p:cBhvr>
                                        </p:animEffect>
                                      </p:childTnLst>
                                    </p:cTn>
                                  </p:par>
                                </p:childTnLst>
                              </p:cTn>
                            </p:par>
                            <p:par>
                              <p:cTn id="73" fill="hold">
                                <p:stCondLst>
                                  <p:cond delay="4200"/>
                                </p:stCondLst>
                                <p:childTnLst>
                                  <p:par>
                                    <p:cTn id="74" presetID="22" presetClass="entr" presetSubtype="8"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4700"/>
                                </p:stCondLst>
                                <p:childTnLst>
                                  <p:par>
                                    <p:cTn id="78" presetID="22" presetClass="entr" presetSubtype="8"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left)">
                                          <p:cBhvr>
                                            <p:cTn id="80" dur="500"/>
                                            <p:tgtEl>
                                              <p:spTgt spid="47"/>
                                            </p:tgtEl>
                                          </p:cBhvr>
                                        </p:animEffect>
                                      </p:childTnLst>
                                    </p:cTn>
                                  </p:par>
                                </p:childTnLst>
                              </p:cTn>
                            </p:par>
                            <p:par>
                              <p:cTn id="81" fill="hold">
                                <p:stCondLst>
                                  <p:cond delay="5200"/>
                                </p:stCondLst>
                                <p:childTnLst>
                                  <p:par>
                                    <p:cTn id="82" presetID="2" presetClass="entr" presetSubtype="8" fill="hold" grpId="0" nodeType="afterEffect">
                                      <p:stCondLst>
                                        <p:cond delay="1000"/>
                                      </p:stCondLst>
                                      <p:childTnLst>
                                        <p:set>
                                          <p:cBhvr>
                                            <p:cTn id="83" dur="1" fill="hold">
                                              <p:stCondLst>
                                                <p:cond delay="0"/>
                                              </p:stCondLst>
                                            </p:cTn>
                                            <p:tgtEl>
                                              <p:spTgt spid="6"/>
                                            </p:tgtEl>
                                            <p:attrNameLst>
                                              <p:attrName>style.visibility</p:attrName>
                                            </p:attrNameLst>
                                          </p:cBhvr>
                                          <p:to>
                                            <p:strVal val="visible"/>
                                          </p:to>
                                        </p:set>
                                        <p:anim calcmode="lin" valueType="num">
                                          <p:cBhvr additive="base">
                                            <p:cTn id="84" dur="1500" fill="hold"/>
                                            <p:tgtEl>
                                              <p:spTgt spid="6"/>
                                            </p:tgtEl>
                                            <p:attrNameLst>
                                              <p:attrName>ppt_x</p:attrName>
                                            </p:attrNameLst>
                                          </p:cBhvr>
                                          <p:tavLst>
                                            <p:tav tm="0">
                                              <p:val>
                                                <p:strVal val="0-#ppt_w/2"/>
                                              </p:val>
                                            </p:tav>
                                            <p:tav tm="100000">
                                              <p:val>
                                                <p:strVal val="#ppt_x"/>
                                              </p:val>
                                            </p:tav>
                                          </p:tavLst>
                                        </p:anim>
                                        <p:anim calcmode="lin" valueType="num">
                                          <p:cBhvr additive="base">
                                            <p:cTn id="85"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5" grpId="0"/>
          <p:bldP spid="46" grpId="0"/>
          <p:bldP spid="47" grpId="0"/>
          <p:bldP spid="48" grpId="0"/>
          <p:bldP spid="3" grpId="0"/>
          <p:bldP spid="6" grpId="0"/>
          <p:bldP spid="18" grpId="0"/>
          <p:bldP spid="23" grpId="0" animBg="1"/>
          <p:bldP spid="24" grpId="0" animBg="1"/>
          <p:bldP spid="26" grpId="0" animBg="1"/>
          <p:bldP spid="27" grpId="0" animBg="1"/>
          <p:bldP spid="28" grpId="0" animBg="1"/>
          <p:bldP spid="2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C01827-D727-49BA-80DC-106B190532EE}"/>
              </a:ext>
            </a:extLst>
          </p:cNvPr>
          <p:cNvSpPr>
            <a:spLocks noGrp="1"/>
          </p:cNvSpPr>
          <p:nvPr>
            <p:ph type="title" idx="4294967295"/>
          </p:nvPr>
        </p:nvSpPr>
        <p:spPr>
          <a:xfrm>
            <a:off x="3528968" y="861496"/>
            <a:ext cx="7554241" cy="1309210"/>
          </a:xfrm>
        </p:spPr>
        <p:txBody>
          <a:bodyPr anchor="t">
            <a:noAutofit/>
          </a:bodyPr>
          <a:lstStyle/>
          <a:p>
            <a:pPr algn="l">
              <a:lnSpc>
                <a:spcPts val="4540"/>
              </a:lnSpc>
            </a:pPr>
            <a:r>
              <a:rPr lang="pl-PL" sz="3200" b="0" dirty="0"/>
              <a:t>Pierwsze słowa, czyli co powiedzieć </a:t>
            </a:r>
            <a:br>
              <a:rPr lang="pl-PL" sz="3200" b="0" dirty="0"/>
            </a:br>
            <a:r>
              <a:rPr lang="pl-PL" sz="3200" b="0" dirty="0"/>
              <a:t>na wstępie rozmowy?</a:t>
            </a:r>
          </a:p>
        </p:txBody>
      </p:sp>
      <p:cxnSp>
        <p:nvCxnSpPr>
          <p:cNvPr id="6" name="Łącznik prosty 5">
            <a:extLst>
              <a:ext uri="{FF2B5EF4-FFF2-40B4-BE49-F238E27FC236}">
                <a16:creationId xmlns:a16="http://schemas.microsoft.com/office/drawing/2014/main" id="{BEE4EA5F-6097-974F-A4DA-0BA782FA4CB2}"/>
              </a:ext>
            </a:extLst>
          </p:cNvPr>
          <p:cNvCxnSpPr>
            <a:cxnSpLocks/>
          </p:cNvCxnSpPr>
          <p:nvPr/>
        </p:nvCxnSpPr>
        <p:spPr>
          <a:xfrm flipV="1">
            <a:off x="2841910" y="1665962"/>
            <a:ext cx="0" cy="914402"/>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12" name="Owal 11">
            <a:extLst>
              <a:ext uri="{FF2B5EF4-FFF2-40B4-BE49-F238E27FC236}">
                <a16:creationId xmlns:a16="http://schemas.microsoft.com/office/drawing/2014/main" id="{49985197-05FF-644C-B8A0-269761F417E1}"/>
              </a:ext>
            </a:extLst>
          </p:cNvPr>
          <p:cNvSpPr/>
          <p:nvPr/>
        </p:nvSpPr>
        <p:spPr>
          <a:xfrm>
            <a:off x="2381809" y="811850"/>
            <a:ext cx="960894" cy="960894"/>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a:extLst>
              <a:ext uri="{FF2B5EF4-FFF2-40B4-BE49-F238E27FC236}">
                <a16:creationId xmlns:a16="http://schemas.microsoft.com/office/drawing/2014/main" id="{37848292-ED40-5C49-A196-5250774F9D1C}"/>
              </a:ext>
            </a:extLst>
          </p:cNvPr>
          <p:cNvPicPr>
            <a:picLocks noChangeAspect="1"/>
          </p:cNvPicPr>
          <p:nvPr/>
        </p:nvPicPr>
        <p:blipFill>
          <a:blip r:embed="rId2"/>
          <a:stretch>
            <a:fillRect/>
          </a:stretch>
        </p:blipFill>
        <p:spPr>
          <a:xfrm>
            <a:off x="2508685" y="994602"/>
            <a:ext cx="711200" cy="635000"/>
          </a:xfrm>
          <a:prstGeom prst="rect">
            <a:avLst/>
          </a:prstGeom>
        </p:spPr>
      </p:pic>
    </p:spTree>
    <p:extLst>
      <p:ext uri="{BB962C8B-B14F-4D97-AF65-F5344CB8AC3E}">
        <p14:creationId xmlns:p14="http://schemas.microsoft.com/office/powerpoint/2010/main" val="35781355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00" fill="hold"/>
                                        <p:tgtEl>
                                          <p:spTgt spid="10"/>
                                        </p:tgtEl>
                                        <p:attrNameLst>
                                          <p:attrName>ppt_w</p:attrName>
                                        </p:attrNameLst>
                                      </p:cBhvr>
                                      <p:tavLst>
                                        <p:tav tm="0">
                                          <p:val>
                                            <p:fltVal val="0"/>
                                          </p:val>
                                        </p:tav>
                                        <p:tav tm="100000">
                                          <p:val>
                                            <p:strVal val="#ppt_w"/>
                                          </p:val>
                                        </p:tav>
                                      </p:tavLst>
                                    </p:anim>
                                    <p:anim calcmode="lin" valueType="num">
                                      <p:cBhvr>
                                        <p:cTn id="12" dur="200" fill="hold"/>
                                        <p:tgtEl>
                                          <p:spTgt spid="10"/>
                                        </p:tgtEl>
                                        <p:attrNameLst>
                                          <p:attrName>ppt_h</p:attrName>
                                        </p:attrNameLst>
                                      </p:cBhvr>
                                      <p:tavLst>
                                        <p:tav tm="0">
                                          <p:val>
                                            <p:fltVal val="0"/>
                                          </p:val>
                                        </p:tav>
                                        <p:tav tm="100000">
                                          <p:val>
                                            <p:strVal val="#ppt_h"/>
                                          </p:val>
                                        </p:tav>
                                      </p:tavLst>
                                    </p:anim>
                                    <p:animEffect transition="in" filter="fade">
                                      <p:cBhvr>
                                        <p:cTn id="13" dur="200"/>
                                        <p:tgtEl>
                                          <p:spTgt spid="10"/>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12"/>
                                        </p:tgtEl>
                                        <p:attrNameLst>
                                          <p:attrName>style.visibility</p:attrName>
                                        </p:attrNameLst>
                                      </p:cBhvr>
                                      <p:to>
                                        <p:strVal val="visible"/>
                                      </p:to>
                                    </p:set>
                                    <p:anim calcmode="lin" valueType="num">
                                      <p:cBhvr>
                                        <p:cTn id="16" dur="200" fill="hold"/>
                                        <p:tgtEl>
                                          <p:spTgt spid="12"/>
                                        </p:tgtEl>
                                        <p:attrNameLst>
                                          <p:attrName>ppt_w</p:attrName>
                                        </p:attrNameLst>
                                      </p:cBhvr>
                                      <p:tavLst>
                                        <p:tav tm="0">
                                          <p:val>
                                            <p:fltVal val="0"/>
                                          </p:val>
                                        </p:tav>
                                        <p:tav tm="100000">
                                          <p:val>
                                            <p:strVal val="#ppt_w"/>
                                          </p:val>
                                        </p:tav>
                                      </p:tavLst>
                                    </p:anim>
                                    <p:anim calcmode="lin" valueType="num">
                                      <p:cBhvr>
                                        <p:cTn id="17" dur="200" fill="hold"/>
                                        <p:tgtEl>
                                          <p:spTgt spid="12"/>
                                        </p:tgtEl>
                                        <p:attrNameLst>
                                          <p:attrName>ppt_h</p:attrName>
                                        </p:attrNameLst>
                                      </p:cBhvr>
                                      <p:tavLst>
                                        <p:tav tm="0">
                                          <p:val>
                                            <p:fltVal val="0"/>
                                          </p:val>
                                        </p:tav>
                                        <p:tav tm="100000">
                                          <p:val>
                                            <p:strVal val="#ppt_h"/>
                                          </p:val>
                                        </p:tav>
                                      </p:tavLst>
                                    </p:anim>
                                    <p:animEffect transition="in" filter="fade">
                                      <p:cBhvr>
                                        <p:cTn id="18" dur="200"/>
                                        <p:tgtEl>
                                          <p:spTgt spid="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7A778EAD-6687-6144-9C88-914E7E5FE413}"/>
              </a:ext>
            </a:extLst>
          </p:cNvPr>
          <p:cNvPicPr>
            <a:picLocks noChangeAspect="1"/>
          </p:cNvPicPr>
          <p:nvPr/>
        </p:nvPicPr>
        <p:blipFill rotWithShape="1">
          <a:blip r:embed="rId2">
            <a:alphaModFix amt="13000"/>
            <a:extLst>
              <a:ext uri="{28A0092B-C50C-407E-A947-70E740481C1C}">
                <a14:useLocalDpi xmlns:a14="http://schemas.microsoft.com/office/drawing/2010/main" val="0"/>
              </a:ext>
            </a:extLst>
          </a:blip>
          <a:srcRect l="-1" t="14790" r="-463" b="20321"/>
          <a:stretch/>
        </p:blipFill>
        <p:spPr>
          <a:xfrm>
            <a:off x="1048169" y="374689"/>
            <a:ext cx="9856735" cy="6366384"/>
          </a:xfrm>
          <a:prstGeom prst="rect">
            <a:avLst/>
          </a:prstGeom>
        </p:spPr>
      </p:pic>
      <p:sp>
        <p:nvSpPr>
          <p:cNvPr id="5" name="pole tekstowe 4">
            <a:extLst>
              <a:ext uri="{FF2B5EF4-FFF2-40B4-BE49-F238E27FC236}">
                <a16:creationId xmlns:a16="http://schemas.microsoft.com/office/drawing/2014/main" id="{8D3721C8-B5E0-46E1-8C1F-276114C137EB}"/>
              </a:ext>
            </a:extLst>
          </p:cNvPr>
          <p:cNvSpPr txBox="1"/>
          <p:nvPr/>
        </p:nvSpPr>
        <p:spPr>
          <a:xfrm>
            <a:off x="3311787" y="1834742"/>
            <a:ext cx="7285703" cy="872034"/>
          </a:xfrm>
          <a:prstGeom prst="rect">
            <a:avLst/>
          </a:prstGeom>
          <a:noFill/>
        </p:spPr>
        <p:txBody>
          <a:bodyPr wrap="square" rtlCol="0">
            <a:spAutoFit/>
          </a:bodyPr>
          <a:lstStyle/>
          <a:p>
            <a:pPr>
              <a:lnSpc>
                <a:spcPct val="150000"/>
              </a:lnSpc>
            </a:pPr>
            <a:r>
              <a:rPr lang="pl-PL" dirty="0">
                <a:solidFill>
                  <a:srgbClr val="005EA4"/>
                </a:solidFill>
              </a:rPr>
              <a:t>Wypracowanie przykładowych sformułowań, jakie warto stosować </a:t>
            </a:r>
          </a:p>
          <a:p>
            <a:pPr>
              <a:lnSpc>
                <a:spcPct val="150000"/>
              </a:lnSpc>
            </a:pPr>
            <a:r>
              <a:rPr lang="pl-PL" dirty="0">
                <a:solidFill>
                  <a:srgbClr val="005EA4"/>
                </a:solidFill>
              </a:rPr>
              <a:t>na rozpoczęcie rozmowy. </a:t>
            </a:r>
          </a:p>
        </p:txBody>
      </p:sp>
      <p:sp>
        <p:nvSpPr>
          <p:cNvPr id="65" name="pole tekstowe 64">
            <a:extLst>
              <a:ext uri="{FF2B5EF4-FFF2-40B4-BE49-F238E27FC236}">
                <a16:creationId xmlns:a16="http://schemas.microsoft.com/office/drawing/2014/main" id="{FCA6D457-4B3F-4409-9762-5E46CFF77857}"/>
              </a:ext>
            </a:extLst>
          </p:cNvPr>
          <p:cNvSpPr txBox="1"/>
          <p:nvPr/>
        </p:nvSpPr>
        <p:spPr>
          <a:xfrm>
            <a:off x="3311787" y="4045632"/>
            <a:ext cx="7379744" cy="872034"/>
          </a:xfrm>
          <a:prstGeom prst="rect">
            <a:avLst/>
          </a:prstGeom>
          <a:noFill/>
        </p:spPr>
        <p:txBody>
          <a:bodyPr wrap="square" rtlCol="0">
            <a:spAutoFit/>
          </a:bodyPr>
          <a:lstStyle/>
          <a:p>
            <a:pPr>
              <a:lnSpc>
                <a:spcPct val="150000"/>
              </a:lnSpc>
            </a:pPr>
            <a:r>
              <a:rPr lang="pl-PL" dirty="0">
                <a:solidFill>
                  <a:srgbClr val="005EA4"/>
                </a:solidFill>
              </a:rPr>
              <a:t>Uświadomienie, jak odpowiednio dobrane słowa wpływają </a:t>
            </a:r>
          </a:p>
          <a:p>
            <a:pPr>
              <a:lnSpc>
                <a:spcPct val="150000"/>
              </a:lnSpc>
            </a:pPr>
            <a:r>
              <a:rPr lang="pl-PL" dirty="0">
                <a:solidFill>
                  <a:srgbClr val="005EA4"/>
                </a:solidFill>
              </a:rPr>
              <a:t>na „otwarcie” klienta i na dalszą rozmowę.</a:t>
            </a:r>
          </a:p>
        </p:txBody>
      </p:sp>
      <p:sp>
        <p:nvSpPr>
          <p:cNvPr id="10" name="Titel 1">
            <a:extLst>
              <a:ext uri="{FF2B5EF4-FFF2-40B4-BE49-F238E27FC236}">
                <a16:creationId xmlns:a16="http://schemas.microsoft.com/office/drawing/2014/main" id="{41E81ED5-DBC3-9146-8009-3F24338801BB}"/>
              </a:ext>
            </a:extLst>
          </p:cNvPr>
          <p:cNvSpPr txBox="1">
            <a:spLocks/>
          </p:cNvSpPr>
          <p:nvPr/>
        </p:nvSpPr>
        <p:spPr>
          <a:xfrm>
            <a:off x="3632926" y="0"/>
            <a:ext cx="8098064"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Cele</a:t>
            </a:r>
            <a:endParaRPr lang="de-DE" sz="2800" dirty="0">
              <a:solidFill>
                <a:srgbClr val="005EA4"/>
              </a:solidFill>
            </a:endParaRPr>
          </a:p>
        </p:txBody>
      </p:sp>
      <p:cxnSp>
        <p:nvCxnSpPr>
          <p:cNvPr id="13" name="Łącznik prosty 12">
            <a:extLst>
              <a:ext uri="{FF2B5EF4-FFF2-40B4-BE49-F238E27FC236}">
                <a16:creationId xmlns:a16="http://schemas.microsoft.com/office/drawing/2014/main" id="{C57A5C1A-9690-0546-8DCE-B90E1E09B20A}"/>
              </a:ext>
            </a:extLst>
          </p:cNvPr>
          <p:cNvCxnSpPr>
            <a:cxnSpLocks/>
          </p:cNvCxnSpPr>
          <p:nvPr/>
        </p:nvCxnSpPr>
        <p:spPr>
          <a:xfrm flipV="1">
            <a:off x="2565333" y="2179108"/>
            <a:ext cx="0" cy="3370939"/>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21" name="Oval 4">
            <a:extLst>
              <a:ext uri="{FF2B5EF4-FFF2-40B4-BE49-F238E27FC236}">
                <a16:creationId xmlns:a16="http://schemas.microsoft.com/office/drawing/2014/main" id="{CF219038-7793-4C39-AB0F-552B54617FD3}"/>
              </a:ext>
            </a:extLst>
          </p:cNvPr>
          <p:cNvSpPr/>
          <p:nvPr/>
        </p:nvSpPr>
        <p:spPr>
          <a:xfrm>
            <a:off x="2293130" y="1814157"/>
            <a:ext cx="573741" cy="573741"/>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1</a:t>
            </a:r>
          </a:p>
        </p:txBody>
      </p:sp>
      <p:sp>
        <p:nvSpPr>
          <p:cNvPr id="22" name="Oval 25">
            <a:extLst>
              <a:ext uri="{FF2B5EF4-FFF2-40B4-BE49-F238E27FC236}">
                <a16:creationId xmlns:a16="http://schemas.microsoft.com/office/drawing/2014/main" id="{48EC5E49-C26C-46F4-9841-0E55A7674EB9}"/>
              </a:ext>
            </a:extLst>
          </p:cNvPr>
          <p:cNvSpPr/>
          <p:nvPr/>
        </p:nvSpPr>
        <p:spPr>
          <a:xfrm>
            <a:off x="2293130" y="4014480"/>
            <a:ext cx="573741" cy="573741"/>
          </a:xfrm>
          <a:prstGeom prst="ellipse">
            <a:avLst/>
          </a:prstGeom>
          <a:solidFill>
            <a:srgbClr val="FFC00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2</a:t>
            </a:r>
          </a:p>
        </p:txBody>
      </p:sp>
    </p:spTree>
    <p:extLst>
      <p:ext uri="{BB962C8B-B14F-4D97-AF65-F5344CB8AC3E}">
        <p14:creationId xmlns:p14="http://schemas.microsoft.com/office/powerpoint/2010/main" val="3649303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22" presetClass="entr" presetSubtype="8" fill="hold" grpId="0" nodeType="with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wipe(left)">
                                      <p:cBhvr>
                                        <p:cTn id="20" dur="100"/>
                                        <p:tgtEl>
                                          <p:spTgt spid="5"/>
                                        </p:tgtEl>
                                      </p:cBhvr>
                                    </p:animEffect>
                                  </p:childTnLst>
                                </p:cTn>
                              </p:par>
                            </p:childTnLst>
                          </p:cTn>
                        </p:par>
                        <p:par>
                          <p:cTn id="21" fill="hold">
                            <p:stCondLst>
                              <p:cond delay="235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22" presetClass="entr" presetSubtype="8" fill="hold" grpId="0" nodeType="withEffect">
                                  <p:stCondLst>
                                    <p:cond delay="0"/>
                                  </p:stCondLst>
                                  <p:iterate type="lt">
                                    <p:tmPct val="10000"/>
                                  </p:iterate>
                                  <p:childTnLst>
                                    <p:set>
                                      <p:cBhvr>
                                        <p:cTn id="28" dur="1" fill="hold">
                                          <p:stCondLst>
                                            <p:cond delay="0"/>
                                          </p:stCondLst>
                                        </p:cTn>
                                        <p:tgtEl>
                                          <p:spTgt spid="65"/>
                                        </p:tgtEl>
                                        <p:attrNameLst>
                                          <p:attrName>style.visibility</p:attrName>
                                        </p:attrNameLst>
                                      </p:cBhvr>
                                      <p:to>
                                        <p:strVal val="visible"/>
                                      </p:to>
                                    </p:set>
                                    <p:animEffect transition="in" filter="wipe(left)">
                                      <p:cBhvr>
                                        <p:cTn id="29" dur="1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5" grpId="0"/>
      <p:bldP spid="10" grpId="0"/>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8ECC4AE7-2E9B-1E42-A3D3-A849528047F3}"/>
              </a:ext>
            </a:extLst>
          </p:cNvPr>
          <p:cNvSpPr txBox="1">
            <a:spLocks/>
          </p:cNvSpPr>
          <p:nvPr/>
        </p:nvSpPr>
        <p:spPr>
          <a:xfrm>
            <a:off x="3632926" y="0"/>
            <a:ext cx="8098064"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Efektywność</a:t>
            </a:r>
            <a:endParaRPr lang="de-DE" sz="2800" dirty="0">
              <a:solidFill>
                <a:srgbClr val="005EA4"/>
              </a:solidFill>
            </a:endParaRPr>
          </a:p>
        </p:txBody>
      </p:sp>
      <p:pic>
        <p:nvPicPr>
          <p:cNvPr id="8" name="Obraz 7" descr="Obraz zawierający zabawka&#10;&#10;Opis wygenerowany automatycznie">
            <a:extLst>
              <a:ext uri="{FF2B5EF4-FFF2-40B4-BE49-F238E27FC236}">
                <a16:creationId xmlns:a16="http://schemas.microsoft.com/office/drawing/2014/main" id="{E8D2E2A8-470C-AF4B-85A0-6B339273C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0"/>
            <a:ext cx="5410200" cy="5410200"/>
          </a:xfrm>
          <a:prstGeom prst="rect">
            <a:avLst/>
          </a:prstGeom>
        </p:spPr>
      </p:pic>
      <p:sp>
        <p:nvSpPr>
          <p:cNvPr id="9" name="Prostokąt 8">
            <a:extLst>
              <a:ext uri="{FF2B5EF4-FFF2-40B4-BE49-F238E27FC236}">
                <a16:creationId xmlns:a16="http://schemas.microsoft.com/office/drawing/2014/main" id="{6739767E-A7F7-C443-819F-35085398CC16}"/>
              </a:ext>
            </a:extLst>
          </p:cNvPr>
          <p:cNvSpPr/>
          <p:nvPr/>
        </p:nvSpPr>
        <p:spPr>
          <a:xfrm>
            <a:off x="1701800" y="1121534"/>
            <a:ext cx="8712200" cy="1608966"/>
          </a:xfrm>
          <a:prstGeom prst="rect">
            <a:avLst/>
          </a:prstGeom>
        </p:spPr>
        <p:txBody>
          <a:bodyPr>
            <a:noAutofit/>
          </a:bodyPr>
          <a:lstStyle/>
          <a:p>
            <a:pPr>
              <a:lnSpc>
                <a:spcPts val="2800"/>
              </a:lnSpc>
            </a:pPr>
            <a:r>
              <a:rPr lang="pl-PL" sz="2000" dirty="0">
                <a:solidFill>
                  <a:schemeClr val="tx1">
                    <a:lumMod val="65000"/>
                    <a:lumOff val="35000"/>
                  </a:schemeClr>
                </a:solidFill>
              </a:rPr>
              <a:t>Klucz do uwagi klienta, czyli jak rozpocząć rozmowę z mieszkańcem, </a:t>
            </a:r>
          </a:p>
          <a:p>
            <a:pPr>
              <a:lnSpc>
                <a:spcPts val="2800"/>
              </a:lnSpc>
            </a:pPr>
            <a:r>
              <a:rPr lang="pl-PL" sz="2000" dirty="0">
                <a:solidFill>
                  <a:schemeClr val="tx1">
                    <a:lumMod val="65000"/>
                    <a:lumOff val="35000"/>
                  </a:schemeClr>
                </a:solidFill>
              </a:rPr>
              <a:t>aby chciał wysłuchać naszej propozycji ubezpieczenia?</a:t>
            </a:r>
          </a:p>
        </p:txBody>
      </p:sp>
      <p:cxnSp>
        <p:nvCxnSpPr>
          <p:cNvPr id="17" name="Łącznik prosty 16">
            <a:extLst>
              <a:ext uri="{FF2B5EF4-FFF2-40B4-BE49-F238E27FC236}">
                <a16:creationId xmlns:a16="http://schemas.microsoft.com/office/drawing/2014/main" id="{A308B83B-DCD1-1849-BB40-A7E22AA5EC2C}"/>
              </a:ext>
            </a:extLst>
          </p:cNvPr>
          <p:cNvCxnSpPr>
            <a:cxnSpLocks/>
          </p:cNvCxnSpPr>
          <p:nvPr/>
        </p:nvCxnSpPr>
        <p:spPr>
          <a:xfrm flipV="1">
            <a:off x="1549333" y="1239309"/>
            <a:ext cx="0" cy="1656291"/>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14" name="Prostokąt 13">
            <a:extLst>
              <a:ext uri="{FF2B5EF4-FFF2-40B4-BE49-F238E27FC236}">
                <a16:creationId xmlns:a16="http://schemas.microsoft.com/office/drawing/2014/main" id="{0DF65DA9-4C87-7F49-AC9C-14C8616653E9}"/>
              </a:ext>
            </a:extLst>
          </p:cNvPr>
          <p:cNvSpPr/>
          <p:nvPr/>
        </p:nvSpPr>
        <p:spPr>
          <a:xfrm>
            <a:off x="5817933" y="2664314"/>
            <a:ext cx="5817019" cy="3344442"/>
          </a:xfrm>
          <a:prstGeom prst="rect">
            <a:avLst/>
          </a:prstGeom>
        </p:spPr>
        <p:txBody>
          <a:bodyPr wrap="square">
            <a:spAutoFit/>
          </a:bodyPr>
          <a:lstStyle/>
          <a:p>
            <a:pPr>
              <a:lnSpc>
                <a:spcPts val="2560"/>
              </a:lnSpc>
              <a:spcBef>
                <a:spcPts val="1200"/>
              </a:spcBef>
              <a:spcAft>
                <a:spcPts val="0"/>
              </a:spcAft>
            </a:pPr>
            <a:r>
              <a:rPr lang="pl-PL" dirty="0">
                <a:solidFill>
                  <a:srgbClr val="005EA4"/>
                </a:solidFill>
              </a:rPr>
              <a:t>Jakie elementy i dlaczego powinny pojawić się w takim rozpoczęciu rozmowy:</a:t>
            </a:r>
          </a:p>
          <a:p>
            <a:pPr marL="311150" lvl="0" indent="-301625">
              <a:lnSpc>
                <a:spcPts val="2560"/>
              </a:lnSpc>
              <a:spcBef>
                <a:spcPts val="1200"/>
              </a:spcBef>
              <a:spcAft>
                <a:spcPts val="0"/>
              </a:spcAft>
              <a:buClr>
                <a:srgbClr val="FFC000"/>
              </a:buClr>
              <a:buFont typeface="Helvetica" pitchFamily="2" charset="0"/>
              <a:buChar char="●"/>
              <a:tabLst>
                <a:tab pos="269875" algn="l"/>
              </a:tabLst>
            </a:pPr>
            <a:r>
              <a:rPr lang="pl-PL" dirty="0">
                <a:solidFill>
                  <a:srgbClr val="005EA4"/>
                </a:solidFill>
              </a:rPr>
              <a:t>nawiązanie do ogłoszenia zawieszonego przez spółdzielnie</a:t>
            </a:r>
          </a:p>
          <a:p>
            <a:pPr marL="311150" lvl="0" indent="-301625">
              <a:lnSpc>
                <a:spcPts val="2560"/>
              </a:lnSpc>
              <a:spcBef>
                <a:spcPts val="1200"/>
              </a:spcBef>
              <a:spcAft>
                <a:spcPts val="0"/>
              </a:spcAft>
              <a:buClr>
                <a:srgbClr val="FFC000"/>
              </a:buClr>
              <a:buFont typeface="Helvetica" pitchFamily="2" charset="0"/>
              <a:buChar char="●"/>
              <a:tabLst>
                <a:tab pos="269875" algn="l"/>
              </a:tabLst>
            </a:pPr>
            <a:r>
              <a:rPr lang="pl-PL" dirty="0">
                <a:solidFill>
                  <a:srgbClr val="005EA4"/>
                </a:solidFill>
              </a:rPr>
              <a:t>upoważnienie od UNIQA do rozmowy </a:t>
            </a:r>
            <a:br>
              <a:rPr lang="pl-PL" dirty="0">
                <a:solidFill>
                  <a:srgbClr val="005EA4"/>
                </a:solidFill>
              </a:rPr>
            </a:br>
            <a:r>
              <a:rPr lang="pl-PL" dirty="0">
                <a:solidFill>
                  <a:srgbClr val="005EA4"/>
                </a:solidFill>
              </a:rPr>
              <a:t>nt. ubezpieczenia </a:t>
            </a:r>
          </a:p>
          <a:p>
            <a:pPr marL="311150" lvl="0" indent="-301625">
              <a:lnSpc>
                <a:spcPts val="2560"/>
              </a:lnSpc>
              <a:spcBef>
                <a:spcPts val="1200"/>
              </a:spcBef>
              <a:spcAft>
                <a:spcPts val="0"/>
              </a:spcAft>
              <a:buClr>
                <a:srgbClr val="FFC000"/>
              </a:buClr>
              <a:buFont typeface="Helvetica" pitchFamily="2" charset="0"/>
              <a:buChar char="●"/>
              <a:tabLst>
                <a:tab pos="269875" algn="l"/>
              </a:tabLst>
            </a:pPr>
            <a:r>
              <a:rPr lang="pl-PL" dirty="0">
                <a:solidFill>
                  <a:srgbClr val="005EA4"/>
                </a:solidFill>
              </a:rPr>
              <a:t>cel wizyty, czyli po co przychodzę</a:t>
            </a:r>
          </a:p>
          <a:p>
            <a:pPr marL="311150" lvl="0" indent="-301625">
              <a:lnSpc>
                <a:spcPts val="2560"/>
              </a:lnSpc>
              <a:spcBef>
                <a:spcPts val="1200"/>
              </a:spcBef>
              <a:spcAft>
                <a:spcPts val="0"/>
              </a:spcAft>
              <a:buClr>
                <a:srgbClr val="FFC000"/>
              </a:buClr>
              <a:buFont typeface="Helvetica" pitchFamily="2" charset="0"/>
              <a:buChar char="●"/>
              <a:tabLst>
                <a:tab pos="269875" algn="l"/>
              </a:tabLst>
            </a:pPr>
            <a:r>
              <a:rPr lang="pl-PL" dirty="0">
                <a:solidFill>
                  <a:srgbClr val="005EA4"/>
                </a:solidFill>
              </a:rPr>
              <a:t>jaka korzyść wiąże się z tym dla mieszkańca</a:t>
            </a:r>
          </a:p>
        </p:txBody>
      </p:sp>
      <p:sp>
        <p:nvSpPr>
          <p:cNvPr id="15" name="Oval 4">
            <a:extLst>
              <a:ext uri="{FF2B5EF4-FFF2-40B4-BE49-F238E27FC236}">
                <a16:creationId xmlns:a16="http://schemas.microsoft.com/office/drawing/2014/main" id="{2753E59B-A86B-2647-B8A3-EEE665A3D0EF}"/>
              </a:ext>
            </a:extLst>
          </p:cNvPr>
          <p:cNvSpPr/>
          <p:nvPr/>
        </p:nvSpPr>
        <p:spPr>
          <a:xfrm>
            <a:off x="5364320" y="2736390"/>
            <a:ext cx="297670" cy="297670"/>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489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50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Effect transition="in" filter="wipe(left)">
                                      <p:cBhvr>
                                        <p:cTn id="15" dur="1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22" presetClass="entr" presetSubtype="8" fill="hold" grpId="0" nodeType="withEffect">
                                  <p:stCondLst>
                                    <p:cond delay="0"/>
                                  </p:stCondLst>
                                  <p:iterate type="lt">
                                    <p:tmPct val="10000"/>
                                  </p:iterate>
                                  <p:childTnLst>
                                    <p:set>
                                      <p:cBhvr>
                                        <p:cTn id="24" dur="1" fill="hold">
                                          <p:stCondLst>
                                            <p:cond delay="0"/>
                                          </p:stCondLst>
                                        </p:cTn>
                                        <p:tgtEl>
                                          <p:spTgt spid="14"/>
                                        </p:tgtEl>
                                        <p:attrNameLst>
                                          <p:attrName>style.visibility</p:attrName>
                                        </p:attrNameLst>
                                      </p:cBhvr>
                                      <p:to>
                                        <p:strVal val="visible"/>
                                      </p:to>
                                    </p:set>
                                    <p:animEffect transition="in" filter="wipe(left)">
                                      <p:cBhvr>
                                        <p:cTn id="25" dur="1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descr="Obraz zawierający zabawka&#10;&#10;Opis wygenerowany automatycznie">
            <a:extLst>
              <a:ext uri="{FF2B5EF4-FFF2-40B4-BE49-F238E27FC236}">
                <a16:creationId xmlns:a16="http://schemas.microsoft.com/office/drawing/2014/main" id="{3BCBEAFA-957E-014E-AA69-C9C44D6C52D1}"/>
              </a:ext>
            </a:extLst>
          </p:cNvPr>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1333500"/>
            <a:ext cx="5410200" cy="5410200"/>
          </a:xfrm>
          <a:prstGeom prst="rect">
            <a:avLst/>
          </a:prstGeom>
        </p:spPr>
      </p:pic>
      <p:sp>
        <p:nvSpPr>
          <p:cNvPr id="4" name="Prostokąt 3">
            <a:extLst>
              <a:ext uri="{FF2B5EF4-FFF2-40B4-BE49-F238E27FC236}">
                <a16:creationId xmlns:a16="http://schemas.microsoft.com/office/drawing/2014/main" id="{6ACF1089-B6B2-48B5-BC0D-5960125ADF1C}"/>
              </a:ext>
            </a:extLst>
          </p:cNvPr>
          <p:cNvSpPr/>
          <p:nvPr/>
        </p:nvSpPr>
        <p:spPr>
          <a:xfrm>
            <a:off x="894427" y="1659992"/>
            <a:ext cx="10207162" cy="2209516"/>
          </a:xfrm>
          <a:prstGeom prst="rect">
            <a:avLst/>
          </a:prstGeom>
        </p:spPr>
        <p:txBody>
          <a:bodyPr wrap="square">
            <a:spAutoFit/>
          </a:bodyPr>
          <a:lstStyle/>
          <a:p>
            <a:pPr>
              <a:lnSpc>
                <a:spcPts val="2760"/>
              </a:lnSpc>
              <a:spcAft>
                <a:spcPts val="0"/>
              </a:spcAft>
            </a:pPr>
            <a:r>
              <a:rPr lang="pl-PL" dirty="0">
                <a:solidFill>
                  <a:srgbClr val="005EA4"/>
                </a:solidFill>
              </a:rPr>
              <a:t>„Dzień dobry. Nazywam się Anna Nowak. Informacja o mojej wizycie znajduje się na drzwiach wejściowych do klatki / była wrzucana do skrzynki. Z upoważnienia naszej spółdzielni i firmy UNIQA mam przyjemność przedstawić zmiany, jakie UNIQA wprowadziła do ubezpieczenia mieszkania, które pani posiada. Najważniejsza dotyczy zakresu ubezpieczenia – teraz w każdej sytuacji – nawet kiedy szkoda wydarzy się z pani winy czy zaniedbania jest pani objęta ochroną. </a:t>
            </a:r>
            <a:br>
              <a:rPr lang="pl-PL" dirty="0">
                <a:solidFill>
                  <a:srgbClr val="005EA4"/>
                </a:solidFill>
              </a:rPr>
            </a:br>
            <a:r>
              <a:rPr lang="pl-PL" dirty="0">
                <a:solidFill>
                  <a:srgbClr val="005EA4"/>
                </a:solidFill>
              </a:rPr>
              <a:t>Czy teraz jest dobry czas, żebym krótko o tym opowiedziała?”</a:t>
            </a:r>
          </a:p>
        </p:txBody>
      </p:sp>
      <p:sp>
        <p:nvSpPr>
          <p:cNvPr id="2" name="Prostokąt 1">
            <a:extLst>
              <a:ext uri="{FF2B5EF4-FFF2-40B4-BE49-F238E27FC236}">
                <a16:creationId xmlns:a16="http://schemas.microsoft.com/office/drawing/2014/main" id="{6EBADC9A-26F7-4263-8CA2-642AA33C7C2A}"/>
              </a:ext>
            </a:extLst>
          </p:cNvPr>
          <p:cNvSpPr/>
          <p:nvPr/>
        </p:nvSpPr>
        <p:spPr>
          <a:xfrm>
            <a:off x="894427" y="5680458"/>
            <a:ext cx="9851000" cy="698717"/>
          </a:xfrm>
          <a:prstGeom prst="rect">
            <a:avLst/>
          </a:prstGeom>
        </p:spPr>
        <p:txBody>
          <a:bodyPr wrap="square">
            <a:spAutoFit/>
          </a:bodyPr>
          <a:lstStyle/>
          <a:p>
            <a:pPr lvl="0">
              <a:lnSpc>
                <a:spcPct val="150000"/>
              </a:lnSpc>
            </a:pPr>
            <a:r>
              <a:rPr lang="pl-PL" sz="1400" b="1" dirty="0">
                <a:solidFill>
                  <a:srgbClr val="000000">
                    <a:lumMod val="65000"/>
                    <a:lumOff val="35000"/>
                  </a:srgbClr>
                </a:solidFill>
              </a:rPr>
              <a:t>mieszkaniec wyraża zgodę </a:t>
            </a:r>
            <a:r>
              <a:rPr lang="pl-PL" sz="1400" dirty="0">
                <a:solidFill>
                  <a:srgbClr val="000000">
                    <a:lumMod val="65000"/>
                    <a:lumOff val="35000"/>
                  </a:srgbClr>
                </a:solidFill>
              </a:rPr>
              <a:t>– przechodzimy do części „Jak prezentować ubezpieczenie Bezpieczne Mieszkanie?</a:t>
            </a:r>
          </a:p>
          <a:p>
            <a:pPr lvl="0">
              <a:lnSpc>
                <a:spcPct val="150000"/>
              </a:lnSpc>
            </a:pPr>
            <a:r>
              <a:rPr lang="pl-PL" sz="1400" b="1" dirty="0">
                <a:solidFill>
                  <a:srgbClr val="000000">
                    <a:lumMod val="65000"/>
                    <a:lumOff val="35000"/>
                  </a:srgbClr>
                </a:solidFill>
              </a:rPr>
              <a:t>mieszkaniec ma obiekcje</a:t>
            </a:r>
            <a:r>
              <a:rPr lang="pl-PL" sz="1400" dirty="0">
                <a:solidFill>
                  <a:srgbClr val="000000">
                    <a:lumMod val="65000"/>
                    <a:lumOff val="35000"/>
                  </a:srgbClr>
                </a:solidFill>
              </a:rPr>
              <a:t> – przechodzimy do części „Jak odpowiadać na odmowę klienta na wstępie rozmowy?</a:t>
            </a:r>
          </a:p>
        </p:txBody>
      </p:sp>
      <p:sp>
        <p:nvSpPr>
          <p:cNvPr id="6" name="Titel 1">
            <a:extLst>
              <a:ext uri="{FF2B5EF4-FFF2-40B4-BE49-F238E27FC236}">
                <a16:creationId xmlns:a16="http://schemas.microsoft.com/office/drawing/2014/main" id="{0631C315-13FD-824F-9957-63529CC1B879}"/>
              </a:ext>
            </a:extLst>
          </p:cNvPr>
          <p:cNvSpPr txBox="1">
            <a:spLocks/>
          </p:cNvSpPr>
          <p:nvPr/>
        </p:nvSpPr>
        <p:spPr>
          <a:xfrm>
            <a:off x="3632926" y="0"/>
            <a:ext cx="8098064"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Przykłady</a:t>
            </a:r>
            <a:endParaRPr lang="de-DE" sz="2800" dirty="0">
              <a:solidFill>
                <a:srgbClr val="005EA4"/>
              </a:solidFill>
            </a:endParaRPr>
          </a:p>
        </p:txBody>
      </p:sp>
      <p:cxnSp>
        <p:nvCxnSpPr>
          <p:cNvPr id="8" name="Łącznik prosty 7">
            <a:extLst>
              <a:ext uri="{FF2B5EF4-FFF2-40B4-BE49-F238E27FC236}">
                <a16:creationId xmlns:a16="http://schemas.microsoft.com/office/drawing/2014/main" id="{C8BD0B6F-8F53-644F-9B6A-25BA33F1870D}"/>
              </a:ext>
            </a:extLst>
          </p:cNvPr>
          <p:cNvCxnSpPr>
            <a:cxnSpLocks/>
          </p:cNvCxnSpPr>
          <p:nvPr/>
        </p:nvCxnSpPr>
        <p:spPr>
          <a:xfrm flipV="1">
            <a:off x="988781" y="5550048"/>
            <a:ext cx="10152185" cy="1"/>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13" name="Oval 4">
            <a:extLst>
              <a:ext uri="{FF2B5EF4-FFF2-40B4-BE49-F238E27FC236}">
                <a16:creationId xmlns:a16="http://schemas.microsoft.com/office/drawing/2014/main" id="{3D572F2C-FB18-0845-BC92-D4084058BED1}"/>
              </a:ext>
            </a:extLst>
          </p:cNvPr>
          <p:cNvSpPr/>
          <p:nvPr/>
        </p:nvSpPr>
        <p:spPr>
          <a:xfrm>
            <a:off x="514625" y="1760605"/>
            <a:ext cx="297670" cy="297670"/>
          </a:xfrm>
          <a:prstGeom prst="ellipse">
            <a:avLst/>
          </a:prstGeom>
          <a:solidFill>
            <a:srgbClr val="005EA4"/>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029925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22" presetClass="entr" presetSubtype="8" fill="hold" grpId="0" nodeType="with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Effect transition="in" filter="wipe(left)">
                                      <p:cBhvr>
                                        <p:cTn id="16" dur="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500"/>
                            </p:stCondLst>
                            <p:childTnLst>
                              <p:par>
                                <p:cTn id="23" presetID="22" presetClass="entr" presetSubtype="8" fill="hold" grpId="0" nodeType="afterEffect">
                                  <p:stCondLst>
                                    <p:cond delay="0"/>
                                  </p:stCondLst>
                                  <p:iterate type="lt">
                                    <p:tmPct val="10000"/>
                                  </p:iterate>
                                  <p:childTnLst>
                                    <p:set>
                                      <p:cBhvr>
                                        <p:cTn id="24" dur="1" fill="hold">
                                          <p:stCondLst>
                                            <p:cond delay="0"/>
                                          </p:stCondLst>
                                        </p:cTn>
                                        <p:tgtEl>
                                          <p:spTgt spid="2"/>
                                        </p:tgtEl>
                                        <p:attrNameLst>
                                          <p:attrName>style.visibility</p:attrName>
                                        </p:attrNameLst>
                                      </p:cBhvr>
                                      <p:to>
                                        <p:strVal val="visible"/>
                                      </p:to>
                                    </p:set>
                                    <p:animEffect transition="in" filter="wipe(left)">
                                      <p:cBhvr>
                                        <p:cTn id="25" dur="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descr="Obraz zawierający zabawka&#10;&#10;Opis wygenerowany automatycznie">
            <a:extLst>
              <a:ext uri="{FF2B5EF4-FFF2-40B4-BE49-F238E27FC236}">
                <a16:creationId xmlns:a16="http://schemas.microsoft.com/office/drawing/2014/main" id="{3BCBEAFA-957E-014E-AA69-C9C44D6C52D1}"/>
              </a:ext>
            </a:extLst>
          </p:cNvPr>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1333500"/>
            <a:ext cx="5410200" cy="5410200"/>
          </a:xfrm>
          <a:prstGeom prst="rect">
            <a:avLst/>
          </a:prstGeom>
        </p:spPr>
      </p:pic>
      <p:sp>
        <p:nvSpPr>
          <p:cNvPr id="4" name="Prostokąt 3">
            <a:extLst>
              <a:ext uri="{FF2B5EF4-FFF2-40B4-BE49-F238E27FC236}">
                <a16:creationId xmlns:a16="http://schemas.microsoft.com/office/drawing/2014/main" id="{6ACF1089-B6B2-48B5-BC0D-5960125ADF1C}"/>
              </a:ext>
            </a:extLst>
          </p:cNvPr>
          <p:cNvSpPr/>
          <p:nvPr/>
        </p:nvSpPr>
        <p:spPr>
          <a:xfrm>
            <a:off x="894427" y="1659992"/>
            <a:ext cx="10207162" cy="2209516"/>
          </a:xfrm>
          <a:prstGeom prst="rect">
            <a:avLst/>
          </a:prstGeom>
        </p:spPr>
        <p:txBody>
          <a:bodyPr wrap="square">
            <a:spAutoFit/>
          </a:bodyPr>
          <a:lstStyle/>
          <a:p>
            <a:pPr>
              <a:lnSpc>
                <a:spcPts val="2760"/>
              </a:lnSpc>
              <a:spcAft>
                <a:spcPts val="0"/>
              </a:spcAft>
            </a:pPr>
            <a:r>
              <a:rPr lang="pl-PL" dirty="0">
                <a:solidFill>
                  <a:srgbClr val="005EA4"/>
                </a:solidFill>
              </a:rPr>
              <a:t>„Dzień dobry. Nazywam się Anna Nowak. Informacja o mojej wizycie znajduje się na drzwiach wejściowych do klatki / była wrzucana do skrzynki. Z upoważnienia naszej spółdzielni i firmy UNIQA chcę powiedzieć o dwóch ważnych zmianach, jakie UNIQA wprowadziła do ubezpieczenia - które pani posiada - a które w istotny sposób zwiększają pani bezpieczeństwo i oferowane wsparcie finansowe w razie wystąpienia szkody.</a:t>
            </a:r>
          </a:p>
          <a:p>
            <a:pPr>
              <a:lnSpc>
                <a:spcPts val="2760"/>
              </a:lnSpc>
              <a:spcAft>
                <a:spcPts val="0"/>
              </a:spcAft>
            </a:pPr>
            <a:r>
              <a:rPr lang="pl-PL" dirty="0">
                <a:solidFill>
                  <a:srgbClr val="005EA4"/>
                </a:solidFill>
              </a:rPr>
              <a:t>Czy teraz jest dobry czas, żebym o tym opowiedziała?</a:t>
            </a:r>
          </a:p>
        </p:txBody>
      </p:sp>
      <p:sp>
        <p:nvSpPr>
          <p:cNvPr id="2" name="Prostokąt 1">
            <a:extLst>
              <a:ext uri="{FF2B5EF4-FFF2-40B4-BE49-F238E27FC236}">
                <a16:creationId xmlns:a16="http://schemas.microsoft.com/office/drawing/2014/main" id="{6EBADC9A-26F7-4263-8CA2-642AA33C7C2A}"/>
              </a:ext>
            </a:extLst>
          </p:cNvPr>
          <p:cNvSpPr/>
          <p:nvPr/>
        </p:nvSpPr>
        <p:spPr>
          <a:xfrm>
            <a:off x="894427" y="5680458"/>
            <a:ext cx="9851000" cy="698717"/>
          </a:xfrm>
          <a:prstGeom prst="rect">
            <a:avLst/>
          </a:prstGeom>
        </p:spPr>
        <p:txBody>
          <a:bodyPr wrap="square">
            <a:spAutoFit/>
          </a:bodyPr>
          <a:lstStyle/>
          <a:p>
            <a:pPr lvl="0">
              <a:lnSpc>
                <a:spcPct val="150000"/>
              </a:lnSpc>
            </a:pPr>
            <a:r>
              <a:rPr lang="pl-PL" sz="1400" b="1" dirty="0">
                <a:solidFill>
                  <a:srgbClr val="000000">
                    <a:lumMod val="65000"/>
                    <a:lumOff val="35000"/>
                  </a:srgbClr>
                </a:solidFill>
              </a:rPr>
              <a:t>mieszkaniec wyraża zgodę </a:t>
            </a:r>
            <a:r>
              <a:rPr lang="pl-PL" sz="1400" dirty="0">
                <a:solidFill>
                  <a:srgbClr val="000000">
                    <a:lumMod val="65000"/>
                    <a:lumOff val="35000"/>
                  </a:srgbClr>
                </a:solidFill>
              </a:rPr>
              <a:t>– przechodzimy do części „Jak prezentować ubezpieczenie Bezpieczne Mieszkanie?</a:t>
            </a:r>
          </a:p>
          <a:p>
            <a:pPr lvl="0">
              <a:lnSpc>
                <a:spcPct val="150000"/>
              </a:lnSpc>
            </a:pPr>
            <a:r>
              <a:rPr lang="pl-PL" sz="1400" b="1" dirty="0">
                <a:solidFill>
                  <a:srgbClr val="000000">
                    <a:lumMod val="65000"/>
                    <a:lumOff val="35000"/>
                  </a:srgbClr>
                </a:solidFill>
              </a:rPr>
              <a:t>mieszkaniec ma obiekcje</a:t>
            </a:r>
            <a:r>
              <a:rPr lang="pl-PL" sz="1400" dirty="0">
                <a:solidFill>
                  <a:srgbClr val="000000">
                    <a:lumMod val="65000"/>
                    <a:lumOff val="35000"/>
                  </a:srgbClr>
                </a:solidFill>
              </a:rPr>
              <a:t> – przechodzimy do części „Jak odpowiadać na odmowę klienta na wstępie rozmowy?</a:t>
            </a:r>
          </a:p>
        </p:txBody>
      </p:sp>
      <p:sp>
        <p:nvSpPr>
          <p:cNvPr id="6" name="Titel 1">
            <a:extLst>
              <a:ext uri="{FF2B5EF4-FFF2-40B4-BE49-F238E27FC236}">
                <a16:creationId xmlns:a16="http://schemas.microsoft.com/office/drawing/2014/main" id="{0631C315-13FD-824F-9957-63529CC1B879}"/>
              </a:ext>
            </a:extLst>
          </p:cNvPr>
          <p:cNvSpPr txBox="1">
            <a:spLocks/>
          </p:cNvSpPr>
          <p:nvPr/>
        </p:nvSpPr>
        <p:spPr>
          <a:xfrm>
            <a:off x="3632926" y="0"/>
            <a:ext cx="8098064" cy="1112311"/>
          </a:xfrm>
          <a:prstGeom prst="rect">
            <a:avLst/>
          </a:prstGeom>
        </p:spPr>
        <p:txBody>
          <a:bodyPr anchor="ctr" anchorCtr="0">
            <a:noAutofit/>
          </a:bodyPr>
          <a:lstStyle>
            <a:lvl1pPr algn="r" defTabSz="914377"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pl-PL" sz="2800" dirty="0">
                <a:solidFill>
                  <a:srgbClr val="005EA4"/>
                </a:solidFill>
              </a:rPr>
              <a:t>Przykłady</a:t>
            </a:r>
            <a:endParaRPr lang="de-DE" sz="2800" dirty="0">
              <a:solidFill>
                <a:srgbClr val="005EA4"/>
              </a:solidFill>
            </a:endParaRPr>
          </a:p>
        </p:txBody>
      </p:sp>
      <p:cxnSp>
        <p:nvCxnSpPr>
          <p:cNvPr id="8" name="Łącznik prosty 7">
            <a:extLst>
              <a:ext uri="{FF2B5EF4-FFF2-40B4-BE49-F238E27FC236}">
                <a16:creationId xmlns:a16="http://schemas.microsoft.com/office/drawing/2014/main" id="{C8BD0B6F-8F53-644F-9B6A-25BA33F1870D}"/>
              </a:ext>
            </a:extLst>
          </p:cNvPr>
          <p:cNvCxnSpPr>
            <a:cxnSpLocks/>
          </p:cNvCxnSpPr>
          <p:nvPr/>
        </p:nvCxnSpPr>
        <p:spPr>
          <a:xfrm flipV="1">
            <a:off x="988781" y="5550048"/>
            <a:ext cx="10152185" cy="1"/>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13" name="Oval 4">
            <a:extLst>
              <a:ext uri="{FF2B5EF4-FFF2-40B4-BE49-F238E27FC236}">
                <a16:creationId xmlns:a16="http://schemas.microsoft.com/office/drawing/2014/main" id="{3D572F2C-FB18-0845-BC92-D4084058BED1}"/>
              </a:ext>
            </a:extLst>
          </p:cNvPr>
          <p:cNvSpPr/>
          <p:nvPr/>
        </p:nvSpPr>
        <p:spPr>
          <a:xfrm>
            <a:off x="514625" y="1760605"/>
            <a:ext cx="297670" cy="297670"/>
          </a:xfrm>
          <a:prstGeom prst="ellipse">
            <a:avLst/>
          </a:prstGeom>
          <a:solidFill>
            <a:srgbClr val="FFC00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989009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2" presetClass="entr" presetSubtype="8" fill="hold" grpId="0" nodeType="with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wipe(left)">
                                      <p:cBhvr>
                                        <p:cTn id="12" dur="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500"/>
                            </p:stCondLst>
                            <p:childTnLst>
                              <p:par>
                                <p:cTn id="19" presetID="22" presetClass="entr" presetSubtype="8" fill="hold" grpId="0" nodeType="after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Effect transition="in" filter="wipe(left)">
                                      <p:cBhvr>
                                        <p:cTn id="21" dur="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3EEB8FBB-2DFE-D14F-B298-4436E7B54BC7}"/>
              </a:ext>
            </a:extLst>
          </p:cNvPr>
          <p:cNvSpPr txBox="1">
            <a:spLocks/>
          </p:cNvSpPr>
          <p:nvPr/>
        </p:nvSpPr>
        <p:spPr>
          <a:xfrm>
            <a:off x="5581704" y="649739"/>
            <a:ext cx="6073676" cy="1415173"/>
          </a:xfrm>
          <a:prstGeom prst="rect">
            <a:avLst/>
          </a:prstGeom>
        </p:spPr>
        <p:txBody>
          <a:bodyPr vert="horz" lIns="91440" tIns="45720" rIns="91440" bIns="45720" rtlCol="0" anchor="t" anchorCtr="0">
            <a:noAutofit/>
          </a:bodyPr>
          <a:lstStyle>
            <a:lvl1pPr algn="r" defTabSz="914400" rtl="0" eaLnBrk="1" latinLnBrk="0" hangingPunct="1">
              <a:spcBef>
                <a:spcPct val="0"/>
              </a:spcBef>
              <a:buNone/>
              <a:defRPr sz="2800" b="1" kern="1200" baseline="0">
                <a:solidFill>
                  <a:srgbClr val="005EA4"/>
                </a:solidFill>
                <a:latin typeface="Arial" panose="020B0604020202020204" pitchFamily="34" charset="0"/>
                <a:ea typeface="+mj-ea"/>
                <a:cs typeface="Arial" panose="020B0604020202020204" pitchFamily="34" charset="0"/>
              </a:defRPr>
            </a:lvl1pPr>
          </a:lstStyle>
          <a:p>
            <a:pPr algn="l">
              <a:lnSpc>
                <a:spcPts val="4540"/>
              </a:lnSpc>
            </a:pPr>
            <a:r>
              <a:rPr lang="pl-PL" sz="3200" b="0" dirty="0"/>
              <a:t>Jak prezentować ubezpieczenie Bezpieczne Mieszkanie?</a:t>
            </a:r>
          </a:p>
        </p:txBody>
      </p:sp>
      <p:cxnSp>
        <p:nvCxnSpPr>
          <p:cNvPr id="4" name="Łącznik prosty 3">
            <a:extLst>
              <a:ext uri="{FF2B5EF4-FFF2-40B4-BE49-F238E27FC236}">
                <a16:creationId xmlns:a16="http://schemas.microsoft.com/office/drawing/2014/main" id="{4ED24F44-7BC1-6844-98A6-C0535B51BEF1}"/>
              </a:ext>
            </a:extLst>
          </p:cNvPr>
          <p:cNvCxnSpPr>
            <a:cxnSpLocks/>
          </p:cNvCxnSpPr>
          <p:nvPr/>
        </p:nvCxnSpPr>
        <p:spPr>
          <a:xfrm flipV="1">
            <a:off x="4894645" y="1665962"/>
            <a:ext cx="0" cy="914402"/>
          </a:xfrm>
          <a:prstGeom prst="line">
            <a:avLst/>
          </a:prstGeom>
          <a:ln w="12700">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5" name="Owal 4">
            <a:extLst>
              <a:ext uri="{FF2B5EF4-FFF2-40B4-BE49-F238E27FC236}">
                <a16:creationId xmlns:a16="http://schemas.microsoft.com/office/drawing/2014/main" id="{40272848-BC01-0F49-AD9A-D028A6F91833}"/>
              </a:ext>
            </a:extLst>
          </p:cNvPr>
          <p:cNvSpPr/>
          <p:nvPr/>
        </p:nvSpPr>
        <p:spPr>
          <a:xfrm>
            <a:off x="4434544" y="811850"/>
            <a:ext cx="960894" cy="960894"/>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Obraz 6">
            <a:extLst>
              <a:ext uri="{FF2B5EF4-FFF2-40B4-BE49-F238E27FC236}">
                <a16:creationId xmlns:a16="http://schemas.microsoft.com/office/drawing/2014/main" id="{E850B3B4-2905-8D44-A7CA-E8BB08C0D506}"/>
              </a:ext>
            </a:extLst>
          </p:cNvPr>
          <p:cNvPicPr>
            <a:picLocks noChangeAspect="1"/>
          </p:cNvPicPr>
          <p:nvPr/>
        </p:nvPicPr>
        <p:blipFill>
          <a:blip r:embed="rId2"/>
          <a:stretch>
            <a:fillRect/>
          </a:stretch>
        </p:blipFill>
        <p:spPr>
          <a:xfrm>
            <a:off x="4594704" y="988600"/>
            <a:ext cx="647700" cy="596900"/>
          </a:xfrm>
          <a:prstGeom prst="rect">
            <a:avLst/>
          </a:prstGeom>
        </p:spPr>
      </p:pic>
    </p:spTree>
    <p:extLst>
      <p:ext uri="{BB962C8B-B14F-4D97-AF65-F5344CB8AC3E}">
        <p14:creationId xmlns:p14="http://schemas.microsoft.com/office/powerpoint/2010/main" val="33152425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 fill="hold"/>
                                        <p:tgtEl>
                                          <p:spTgt spid="7"/>
                                        </p:tgtEl>
                                        <p:attrNameLst>
                                          <p:attrName>ppt_w</p:attrName>
                                        </p:attrNameLst>
                                      </p:cBhvr>
                                      <p:tavLst>
                                        <p:tav tm="0">
                                          <p:val>
                                            <p:fltVal val="0"/>
                                          </p:val>
                                        </p:tav>
                                        <p:tav tm="100000">
                                          <p:val>
                                            <p:strVal val="#ppt_w"/>
                                          </p:val>
                                        </p:tav>
                                      </p:tavLst>
                                    </p:anim>
                                    <p:anim calcmode="lin" valueType="num">
                                      <p:cBhvr>
                                        <p:cTn id="12" dur="200" fill="hold"/>
                                        <p:tgtEl>
                                          <p:spTgt spid="7"/>
                                        </p:tgtEl>
                                        <p:attrNameLst>
                                          <p:attrName>ppt_h</p:attrName>
                                        </p:attrNameLst>
                                      </p:cBhvr>
                                      <p:tavLst>
                                        <p:tav tm="0">
                                          <p:val>
                                            <p:fltVal val="0"/>
                                          </p:val>
                                        </p:tav>
                                        <p:tav tm="100000">
                                          <p:val>
                                            <p:strVal val="#ppt_h"/>
                                          </p:val>
                                        </p:tav>
                                      </p:tavLst>
                                    </p:anim>
                                    <p:animEffect transition="in" filter="fade">
                                      <p:cBhvr>
                                        <p:cTn id="13" dur="200"/>
                                        <p:tgtEl>
                                          <p:spTgt spid="7"/>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5"/>
                                        </p:tgtEl>
                                        <p:attrNameLst>
                                          <p:attrName>style.visibility</p:attrName>
                                        </p:attrNameLst>
                                      </p:cBhvr>
                                      <p:to>
                                        <p:strVal val="visible"/>
                                      </p:to>
                                    </p:set>
                                    <p:anim calcmode="lin" valueType="num">
                                      <p:cBhvr>
                                        <p:cTn id="16" dur="200" fill="hold"/>
                                        <p:tgtEl>
                                          <p:spTgt spid="5"/>
                                        </p:tgtEl>
                                        <p:attrNameLst>
                                          <p:attrName>ppt_w</p:attrName>
                                        </p:attrNameLst>
                                      </p:cBhvr>
                                      <p:tavLst>
                                        <p:tav tm="0">
                                          <p:val>
                                            <p:fltVal val="0"/>
                                          </p:val>
                                        </p:tav>
                                        <p:tav tm="100000">
                                          <p:val>
                                            <p:strVal val="#ppt_w"/>
                                          </p:val>
                                        </p:tav>
                                      </p:tavLst>
                                    </p:anim>
                                    <p:anim calcmode="lin" valueType="num">
                                      <p:cBhvr>
                                        <p:cTn id="17" dur="200" fill="hold"/>
                                        <p:tgtEl>
                                          <p:spTgt spid="5"/>
                                        </p:tgtEl>
                                        <p:attrNameLst>
                                          <p:attrName>ppt_h</p:attrName>
                                        </p:attrNameLst>
                                      </p:cBhvr>
                                      <p:tavLst>
                                        <p:tav tm="0">
                                          <p:val>
                                            <p:fltVal val="0"/>
                                          </p:val>
                                        </p:tav>
                                        <p:tav tm="100000">
                                          <p:val>
                                            <p:strVal val="#ppt_h"/>
                                          </p:val>
                                        </p:tav>
                                      </p:tavLst>
                                    </p:anim>
                                    <p:animEffect transition="in" filter="fade">
                                      <p:cBhvr>
                                        <p:cTn id="18" dur="2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8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2&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3&quot;&gt;&lt;elem m_fUsage=&quot;6.04400634010000100000E+000&quot;&gt;&lt;m_ppcolschidx val=&quot;0&quot;/&gt;&lt;m_rgb r=&quot;b9&quot; g=&quot;e1&quot; b=&quot;ff&quot;/&gt;&lt;/elem&gt;&lt;elem m_fUsage=&quot;1.32609928242330780000E+000&quot;&gt;&lt;m_ppcolschidx val=&quot;0&quot;/&gt;&lt;m_rgb r=&quot;e2&quot; g=&quot;6d&quot; b=&quot;16&quot;/&gt;&lt;/elem&gt;&lt;elem m_fUsage=&quot;8.17887699000000020000E-001&quot;&gt;&lt;m_ppcolschidx val=&quot;0&quot;/&gt;&lt;m_rgb r=&quot;74&quot; g=&quot;c3&quot; b=&quot;ff&quot;/&gt;&lt;/elem&gt;&lt;elem m_fUsage=&quot;5.89933916573471160000E-001&quot;&gt;&lt;m_ppcolschidx val=&quot;0&quot;/&gt;&lt;m_rgb r=&quot;ff&quot; g=&quot;e6&quot; b=&quot;ff&quot;/&gt;&lt;/elem&gt;&lt;elem m_fUsage=&quot;4.15611222929983480000E-001&quot;&gt;&lt;m_ppcolschidx val=&quot;0&quot;/&gt;&lt;m_rgb r=&quot;0&quot; g=&quot;5e&quot; b=&quot;a4&quot;/&gt;&lt;/elem&gt;&lt;elem m_fUsage=&quot;3.13810596090000170000E-001&quot;&gt;&lt;m_ppcolschidx val=&quot;0&quot;/&gt;&lt;m_rgb r=&quot;f&quot; g=&quot;99&quot; b=&quot;ff&quot;/&gt;&lt;/elem&gt;&lt;elem m_fUsage=&quot;1.02762861339961400000E-001&quot;&gt;&lt;m_ppcolschidx val=&quot;0&quot;/&gt;&lt;m_rgb r=&quot;ff&quot; g=&quot;0&quot; b=&quot;0&quot;/&gt;&lt;/elem&gt;&lt;elem m_fUsage=&quot;1.01759551528073770000E-001&quot;&gt;&lt;m_ppcolschidx val=&quot;0&quot;/&gt;&lt;m_rgb r=&quot;55&quot; g=&quot;ba&quot; b=&quot;38&quot;/&gt;&lt;/elem&gt;&lt;elem m_fUsage=&quot;8.17724938721238750000E-002&quot;&gt;&lt;m_ppcolschidx val=&quot;0&quot;/&gt;&lt;m_rgb r=&quot;91&quot; g=&quot;91&quot; b=&quot;91&quot;/&gt;&lt;/elem&gt;&lt;elem m_fUsage=&quot;5.87159933270019890000E-002&quot;&gt;&lt;m_ppcolschidx val=&quot;0&quot;/&gt;&lt;m_rgb r=&quot;f3&quot; g=&quot;eb&quot; b=&quot;81&quot;/&gt;&lt;/elem&gt;&lt;elem m_fUsage=&quot;5.81497370030401100000E-002&quot;&gt;&lt;m_ppcolschidx val=&quot;0&quot;/&gt;&lt;m_rgb r=&quot;2d&quot; g=&quot;6e&quot; b=&quot;be&quot;/&gt;&lt;/elem&gt;&lt;elem m_fUsage=&quot;2.25283995449391990000E-002&quot;&gt;&lt;m_ppcolschidx val=&quot;0&quot;/&gt;&lt;m_rgb r=&quot;80&quot; g=&quot;f4&quot; b=&quot;9d&quot;/&gt;&lt;/elem&gt;&lt;elem m_fUsage=&quot;9.69773729787524670000E-003&quot;&gt;&lt;m_ppcolschidx val=&quot;0&quot;/&gt;&lt;m_rgb r=&quot;ba&quot; g=&quot;e1&quot; b=&quot;ff&quot;/&gt;&lt;/elem&gt;&lt;/m_vecMRU&gt;&lt;/m_mruColor&gt;&lt;m_mapectfillschemeMRU&gt;&lt;key val=&quot;0&quot;/&gt;&lt;elem&gt;&lt;m_nPartnerID val=&quot;530&quot;/&gt;&lt;m_nIndex val=&quot;3&quot;/&gt;&lt;/elem&gt;&lt;key val=&quot;1&quot;/&gt;&lt;elem&gt;&lt;m_nPartnerID val=&quot;530&quot;/&gt;&lt;m_nIndex val=&quot;2&quot;/&gt;&lt;/elem&gt;&lt;key val=&quot;4&quot;/&gt;&lt;elem&gt;&lt;m_nPartnerID val=&quot;530&quot;/&gt;&lt;m_nIndex val=&quot;2&quot;/&gt;&lt;/elem&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6433"/>
</p:tagLst>
</file>

<file path=ppt/theme/theme1.xml><?xml version="1.0" encoding="utf-8"?>
<a:theme xmlns:a="http://schemas.openxmlformats.org/drawingml/2006/main" name="blank 1">
  <a:themeElements>
    <a:clrScheme name="UNIQA_Mastervorlage">
      <a:dk1>
        <a:srgbClr val="000000"/>
      </a:dk1>
      <a:lt1>
        <a:sysClr val="window" lastClr="FFFFFF"/>
      </a:lt1>
      <a:dk2>
        <a:srgbClr val="C6C7C7"/>
      </a:dk2>
      <a:lt2>
        <a:srgbClr val="B9E1FF"/>
      </a:lt2>
      <a:accent1>
        <a:srgbClr val="005CA9"/>
      </a:accent1>
      <a:accent2>
        <a:srgbClr val="4BA2EC"/>
      </a:accent2>
      <a:accent3>
        <a:srgbClr val="99C8F0"/>
      </a:accent3>
      <a:accent4>
        <a:srgbClr val="4BB1FF"/>
      </a:accent4>
      <a:accent5>
        <a:srgbClr val="B9E1FF"/>
      </a:accent5>
      <a:accent6>
        <a:srgbClr val="D6E9F9"/>
      </a:accent6>
      <a:hlink>
        <a:srgbClr val="7030A0"/>
      </a:hlink>
      <a:folHlink>
        <a:srgbClr val="00000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Vorlage" id="{7FC36C76-4981-AB46-A1AB-438C22B92B11}" vid="{37E34E42-9756-0D4A-9B9C-1DF20E7C039A}"/>
    </a:ext>
  </a:extLst>
</a:theme>
</file>

<file path=ppt/theme/theme2.xml><?xml version="1.0" encoding="utf-8"?>
<a:theme xmlns:a="http://schemas.openxmlformats.org/drawingml/2006/main" name="2_blank 1">
  <a:themeElements>
    <a:clrScheme name="UNIQA_Mastervorlage">
      <a:dk1>
        <a:srgbClr val="000000"/>
      </a:dk1>
      <a:lt1>
        <a:sysClr val="window" lastClr="FFFFFF"/>
      </a:lt1>
      <a:dk2>
        <a:srgbClr val="C6C7C7"/>
      </a:dk2>
      <a:lt2>
        <a:srgbClr val="B9E1FF"/>
      </a:lt2>
      <a:accent1>
        <a:srgbClr val="005CA9"/>
      </a:accent1>
      <a:accent2>
        <a:srgbClr val="4BA2EC"/>
      </a:accent2>
      <a:accent3>
        <a:srgbClr val="99C8F0"/>
      </a:accent3>
      <a:accent4>
        <a:srgbClr val="4BB1FF"/>
      </a:accent4>
      <a:accent5>
        <a:srgbClr val="B9E1FF"/>
      </a:accent5>
      <a:accent6>
        <a:srgbClr val="D6E9F9"/>
      </a:accent6>
      <a:hlink>
        <a:srgbClr val="7030A0"/>
      </a:hlink>
      <a:folHlink>
        <a:srgbClr val="00000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Vorlage" id="{7FC36C76-4981-AB46-A1AB-438C22B92B11}" vid="{37E34E42-9756-0D4A-9B9C-1DF20E7C039A}"/>
    </a:ext>
  </a:extLst>
</a:theme>
</file>

<file path=ppt/theme/theme3.xml><?xml version="1.0" encoding="utf-8"?>
<a:theme xmlns:a="http://schemas.openxmlformats.org/drawingml/2006/main" name="1_blank 1">
  <a:themeElements>
    <a:clrScheme name="UNIQA_Mastervorlage">
      <a:dk1>
        <a:srgbClr val="000000"/>
      </a:dk1>
      <a:lt1>
        <a:sysClr val="window" lastClr="FFFFFF"/>
      </a:lt1>
      <a:dk2>
        <a:srgbClr val="C6C7C7"/>
      </a:dk2>
      <a:lt2>
        <a:srgbClr val="B9E1FF"/>
      </a:lt2>
      <a:accent1>
        <a:srgbClr val="005CA9"/>
      </a:accent1>
      <a:accent2>
        <a:srgbClr val="4BA2EC"/>
      </a:accent2>
      <a:accent3>
        <a:srgbClr val="99C8F0"/>
      </a:accent3>
      <a:accent4>
        <a:srgbClr val="4BB1FF"/>
      </a:accent4>
      <a:accent5>
        <a:srgbClr val="B9E1FF"/>
      </a:accent5>
      <a:accent6>
        <a:srgbClr val="D6E9F9"/>
      </a:accent6>
      <a:hlink>
        <a:srgbClr val="7030A0"/>
      </a:hlink>
      <a:folHlink>
        <a:srgbClr val="00000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Vorlage" id="{7FC36C76-4981-AB46-A1AB-438C22B92B11}" vid="{5718363E-1CA8-C741-8E2C-E4FF8BFE5141}"/>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hapes>
  <Chart name="Chart 1" index="1" chartId="d21dd28d-9efc-45de-8fa9-3a24f88847c8">
    <ChartParams IsLinked="false">
      <LinkType>Chart</LinkType>
      <ChartWorksheetName>33</ChartWorksheetName>
      <WorkbookPath>C:\Users\gravich\Desktop\14aLD0095_Client Pitchbook.xlsx</WorkbookPath>
      <WorkbookName>14aLD0095_Client Pitchbook.xlsx</WorkbookName>
      <WorksheetName>33</WorksheetName>
      <WorksheetRange>$A$2:$B$6</WorksheetRange>
    </ChartParams>
  </Chart>
</Shapes>
</file>

<file path=customXml/itemProps1.xml><?xml version="1.0" encoding="utf-8"?>
<ds:datastoreItem xmlns:ds="http://schemas.openxmlformats.org/officeDocument/2006/customXml" ds:itemID="{258B1B10-438C-4757-9338-8CB3965CDBA4}">
  <ds:schemaRefs/>
</ds:datastoreItem>
</file>

<file path=docProps/app.xml><?xml version="1.0" encoding="utf-8"?>
<Properties xmlns="http://schemas.openxmlformats.org/officeDocument/2006/extended-properties" xmlns:vt="http://schemas.openxmlformats.org/officeDocument/2006/docPropsVTypes">
  <TotalTime>2680</TotalTime>
  <Words>1528</Words>
  <Application>Microsoft Macintosh PowerPoint</Application>
  <PresentationFormat>Panoramiczny</PresentationFormat>
  <Paragraphs>180</Paragraphs>
  <Slides>24</Slides>
  <Notes>2</Notes>
  <HiddenSlides>0</HiddenSlides>
  <MMClips>0</MMClips>
  <ScaleCrop>false</ScaleCrop>
  <HeadingPairs>
    <vt:vector size="6" baseType="variant">
      <vt:variant>
        <vt:lpstr>Używane czcionki</vt:lpstr>
      </vt:variant>
      <vt:variant>
        <vt:i4>4</vt:i4>
      </vt:variant>
      <vt:variant>
        <vt:lpstr>Motyw</vt:lpstr>
      </vt:variant>
      <vt:variant>
        <vt:i4>3</vt:i4>
      </vt:variant>
      <vt:variant>
        <vt:lpstr>Tytuły slajdów</vt:lpstr>
      </vt:variant>
      <vt:variant>
        <vt:i4>24</vt:i4>
      </vt:variant>
    </vt:vector>
  </HeadingPairs>
  <TitlesOfParts>
    <vt:vector size="31" baseType="lpstr">
      <vt:lpstr>Arial</vt:lpstr>
      <vt:lpstr>Calibri</vt:lpstr>
      <vt:lpstr>Helvetica</vt:lpstr>
      <vt:lpstr>Wingdings</vt:lpstr>
      <vt:lpstr>blank 1</vt:lpstr>
      <vt:lpstr>2_blank 1</vt:lpstr>
      <vt:lpstr>1_blank 1</vt:lpstr>
      <vt:lpstr>Prezentacja programu PowerPoint</vt:lpstr>
      <vt:lpstr>Prezentacja programu PowerPoint</vt:lpstr>
      <vt:lpstr>Prezentacja programu PowerPoint</vt:lpstr>
      <vt:lpstr>Pierwsze słowa, czyli co powiedzieć  na wstępie rozmowy?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www.uniqa.pl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Warsztaty dla ….</dc:title>
  <dc:creator>Katarzyna Górniak</dc:creator>
  <cp:lastModifiedBy>Tomasz Nowak</cp:lastModifiedBy>
  <cp:revision>193</cp:revision>
  <dcterms:created xsi:type="dcterms:W3CDTF">2020-03-09T09:38:59Z</dcterms:created>
  <dcterms:modified xsi:type="dcterms:W3CDTF">2020-04-01T21:53:01Z</dcterms:modified>
</cp:coreProperties>
</file>